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media/image49.jpg" ContentType="image/jpg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</p:sldMasterIdLst>
  <p:notesMasterIdLst>
    <p:notesMasterId r:id="rId42"/>
  </p:notesMasterIdLst>
  <p:handoutMasterIdLst>
    <p:handoutMasterId r:id="rId43"/>
  </p:handoutMasterIdLst>
  <p:sldIdLst>
    <p:sldId id="256" r:id="rId5"/>
    <p:sldId id="262" r:id="rId6"/>
    <p:sldId id="259" r:id="rId7"/>
    <p:sldId id="263" r:id="rId8"/>
    <p:sldId id="632" r:id="rId9"/>
    <p:sldId id="633" r:id="rId10"/>
    <p:sldId id="634" r:id="rId11"/>
    <p:sldId id="638" r:id="rId12"/>
    <p:sldId id="639" r:id="rId13"/>
    <p:sldId id="616" r:id="rId14"/>
    <p:sldId id="610" r:id="rId15"/>
    <p:sldId id="649" r:id="rId16"/>
    <p:sldId id="629" r:id="rId17"/>
    <p:sldId id="641" r:id="rId18"/>
    <p:sldId id="642" r:id="rId19"/>
    <p:sldId id="643" r:id="rId20"/>
    <p:sldId id="644" r:id="rId21"/>
    <p:sldId id="617" r:id="rId22"/>
    <p:sldId id="640" r:id="rId23"/>
    <p:sldId id="645" r:id="rId24"/>
    <p:sldId id="611" r:id="rId25"/>
    <p:sldId id="646" r:id="rId26"/>
    <p:sldId id="647" r:id="rId27"/>
    <p:sldId id="648" r:id="rId28"/>
    <p:sldId id="605" r:id="rId29"/>
    <p:sldId id="266" r:id="rId30"/>
    <p:sldId id="260" r:id="rId31"/>
    <p:sldId id="303" r:id="rId32"/>
    <p:sldId id="279" r:id="rId33"/>
    <p:sldId id="282" r:id="rId34"/>
    <p:sldId id="637" r:id="rId35"/>
    <p:sldId id="635" r:id="rId36"/>
    <p:sldId id="614" r:id="rId37"/>
    <p:sldId id="650" r:id="rId38"/>
    <p:sldId id="636" r:id="rId39"/>
    <p:sldId id="651" r:id="rId40"/>
    <p:sldId id="261" r:id="rId41"/>
  </p:sldIdLst>
  <p:sldSz cx="12192000" cy="6858000"/>
  <p:notesSz cx="6858000" cy="9144000"/>
  <p:defaultTextStyle>
    <a:defPPr rtl="0">
      <a:defRPr lang="id-id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2" autoAdjust="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fill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776041392"/>
        <c:axId val="776042376"/>
      </c:radarChart>
      <c:catAx>
        <c:axId val="7760413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76042376"/>
        <c:crosses val="autoZero"/>
        <c:auto val="1"/>
        <c:lblAlgn val="ctr"/>
        <c:lblOffset val="100"/>
        <c:noMultiLvlLbl val="0"/>
      </c:catAx>
      <c:valAx>
        <c:axId val="776042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60413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fill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776041392"/>
        <c:axId val="776042376"/>
      </c:radarChart>
      <c:catAx>
        <c:axId val="7760413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76042376"/>
        <c:crosses val="autoZero"/>
        <c:auto val="1"/>
        <c:lblAlgn val="ctr"/>
        <c:lblOffset val="100"/>
        <c:noMultiLvlLbl val="0"/>
      </c:catAx>
      <c:valAx>
        <c:axId val="776042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60413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fill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776041392"/>
        <c:axId val="776042376"/>
      </c:radarChart>
      <c:catAx>
        <c:axId val="7760413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76042376"/>
        <c:crosses val="autoZero"/>
        <c:auto val="1"/>
        <c:lblAlgn val="ctr"/>
        <c:lblOffset val="100"/>
        <c:noMultiLvlLbl val="0"/>
      </c:catAx>
      <c:valAx>
        <c:axId val="776042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60413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/>
    </a:solidFill>
    <a:ln w="17145" cap="flat" cmpd="sng" algn="ctr">
      <a:solidFill>
        <a:schemeClr val="lt1">
          <a:shade val="95000"/>
          <a:alpha val="50000"/>
          <a:satMod val="150000"/>
        </a:schemeClr>
      </a:solidFill>
      <a:prstDash val="solid"/>
      <a:round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59B484-528C-41D2-A739-2DDB1ACA542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D925D4-1558-4510-A33F-14FF81850F86}">
      <dgm:prSet phldrT="[Teks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Uraian</a:t>
          </a:r>
          <a:r>
            <a:rPr lang="en-US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Rekomendasi</a:t>
          </a:r>
          <a:r>
            <a:rPr lang="en-US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Hasil </a:t>
          </a:r>
          <a:r>
            <a:rPr lang="en-US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Evaluasi</a:t>
          </a:r>
          <a:r>
            <a:rPr lang="en-US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(LHE) SAKIP SATPOL PP, DAMKAR DAN PENYELAMATAN</a:t>
          </a:r>
        </a:p>
      </dgm:t>
    </dgm:pt>
    <dgm:pt modelId="{C833690D-35B1-4856-822F-416C2C53A25A}" type="parTrans" cxnId="{21F61C36-6C86-470C-A77A-9A51E948E782}">
      <dgm:prSet/>
      <dgm:spPr/>
      <dgm:t>
        <a:bodyPr/>
        <a:lstStyle/>
        <a:p>
          <a:endParaRPr lang="en-US"/>
        </a:p>
      </dgm:t>
    </dgm:pt>
    <dgm:pt modelId="{F9242282-3E77-4EC3-90B2-F3E19A208792}" type="sibTrans" cxnId="{21F61C36-6C86-470C-A77A-9A51E948E782}">
      <dgm:prSet/>
      <dgm:spPr/>
      <dgm:t>
        <a:bodyPr/>
        <a:lstStyle/>
        <a:p>
          <a:endParaRPr lang="en-US"/>
        </a:p>
      </dgm:t>
    </dgm:pt>
    <dgm:pt modelId="{EE202762-38A5-4E27-8415-5614EE4AA047}" type="pres">
      <dgm:prSet presAssocID="{B159B484-528C-41D2-A739-2DDB1ACA542F}" presName="diagram" presStyleCnt="0">
        <dgm:presLayoutVars>
          <dgm:dir/>
          <dgm:resizeHandles val="exact"/>
        </dgm:presLayoutVars>
      </dgm:prSet>
      <dgm:spPr/>
    </dgm:pt>
    <dgm:pt modelId="{81CB2D21-C06A-4D6F-BD9D-57F62E4E70A1}" type="pres">
      <dgm:prSet presAssocID="{16D925D4-1558-4510-A33F-14FF81850F86}" presName="node" presStyleLbl="node1" presStyleIdx="0" presStyleCnt="1" custScaleY="19183" custLinFactNeighborY="-2885">
        <dgm:presLayoutVars>
          <dgm:bulletEnabled val="1"/>
        </dgm:presLayoutVars>
      </dgm:prSet>
      <dgm:spPr/>
    </dgm:pt>
  </dgm:ptLst>
  <dgm:cxnLst>
    <dgm:cxn modelId="{327F7413-0A82-417B-A8C9-1F5BDF745721}" type="presOf" srcId="{16D925D4-1558-4510-A33F-14FF81850F86}" destId="{81CB2D21-C06A-4D6F-BD9D-57F62E4E70A1}" srcOrd="0" destOrd="0" presId="urn:microsoft.com/office/officeart/2005/8/layout/default"/>
    <dgm:cxn modelId="{21F61C36-6C86-470C-A77A-9A51E948E782}" srcId="{B159B484-528C-41D2-A739-2DDB1ACA542F}" destId="{16D925D4-1558-4510-A33F-14FF81850F86}" srcOrd="0" destOrd="0" parTransId="{C833690D-35B1-4856-822F-416C2C53A25A}" sibTransId="{F9242282-3E77-4EC3-90B2-F3E19A208792}"/>
    <dgm:cxn modelId="{5694D69D-CDF4-4786-AF36-78AE71EB9FDC}" type="presOf" srcId="{B159B484-528C-41D2-A739-2DDB1ACA542F}" destId="{EE202762-38A5-4E27-8415-5614EE4AA047}" srcOrd="0" destOrd="0" presId="urn:microsoft.com/office/officeart/2005/8/layout/default"/>
    <dgm:cxn modelId="{F73020D8-A8B5-4E4C-813F-B39A0F6CFD26}" type="presParOf" srcId="{EE202762-38A5-4E27-8415-5614EE4AA047}" destId="{81CB2D21-C06A-4D6F-BD9D-57F62E4E70A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901EBE-BE12-413C-B8B1-036EA2E94491}" type="doc">
      <dgm:prSet loTypeId="urn:microsoft.com/office/officeart/2005/8/layout/radial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DCAECA-C433-4775-B76F-7C6CD50BA147}">
      <dgm:prSet phldrT="[Text]" custT="1"/>
      <dgm:spPr/>
      <dgm:t>
        <a:bodyPr/>
        <a:lstStyle/>
        <a:p>
          <a:r>
            <a:rPr lang="en-US" sz="900" dirty="0">
              <a:latin typeface="Rockwell" pitchFamily="18" charset="0"/>
            </a:rPr>
            <a:t>SATPOL-PP </a:t>
          </a:r>
          <a:r>
            <a:rPr lang="id-ID" sz="900" dirty="0">
              <a:latin typeface="Rockwell" pitchFamily="18" charset="0"/>
            </a:rPr>
            <a:t>DAMKAR</a:t>
          </a:r>
          <a:r>
            <a:rPr lang="en-US" sz="900" dirty="0">
              <a:latin typeface="Rockwell" pitchFamily="18" charset="0"/>
            </a:rPr>
            <a:t> DAN PENYELAMATAN</a:t>
          </a:r>
        </a:p>
      </dgm:t>
    </dgm:pt>
    <dgm:pt modelId="{15EED42A-C974-445D-935B-F40EE9FB033C}" type="parTrans" cxnId="{D9E3B739-A57C-4F9C-AD1F-9B235B753E1E}">
      <dgm:prSet/>
      <dgm:spPr/>
      <dgm:t>
        <a:bodyPr/>
        <a:lstStyle/>
        <a:p>
          <a:endParaRPr lang="en-US"/>
        </a:p>
      </dgm:t>
    </dgm:pt>
    <dgm:pt modelId="{B9683BA2-A77E-4F7D-AD10-3EFDA0BA1B97}" type="sibTrans" cxnId="{D9E3B739-A57C-4F9C-AD1F-9B235B753E1E}">
      <dgm:prSet/>
      <dgm:spPr/>
      <dgm:t>
        <a:bodyPr/>
        <a:lstStyle/>
        <a:p>
          <a:endParaRPr lang="en-US"/>
        </a:p>
      </dgm:t>
    </dgm:pt>
    <dgm:pt modelId="{A3661E94-D906-40A2-87D9-45AC71F5AF06}">
      <dgm:prSet custT="1"/>
      <dgm:spPr>
        <a:xfrm>
          <a:off x="883809" y="646909"/>
          <a:ext cx="1364818" cy="1364818"/>
        </a:xfrm>
        <a:solidFill>
          <a:srgbClr val="5641EF"/>
        </a:solidFill>
      </dgm:spPr>
      <dgm:t>
        <a:bodyPr/>
        <a:lstStyle/>
        <a:p>
          <a:r>
            <a:rPr lang="en-US" sz="700" b="1" dirty="0">
              <a:latin typeface="Rockwell" pitchFamily="18" charset="0"/>
              <a:ea typeface="+mn-ea"/>
              <a:cs typeface="+mn-cs"/>
            </a:rPr>
            <a:t>TNI</a:t>
          </a:r>
          <a:r>
            <a:rPr lang="id-ID" sz="700" b="1" dirty="0">
              <a:latin typeface="Rockwell" pitchFamily="18" charset="0"/>
              <a:ea typeface="+mn-ea"/>
              <a:cs typeface="+mn-cs"/>
            </a:rPr>
            <a:t>,</a:t>
          </a:r>
          <a:r>
            <a:rPr lang="en-US" sz="700" b="1" dirty="0">
              <a:latin typeface="Rockwell" pitchFamily="18" charset="0"/>
              <a:ea typeface="+mn-ea"/>
              <a:cs typeface="+mn-cs"/>
            </a:rPr>
            <a:t>POLRI,</a:t>
          </a:r>
          <a:r>
            <a:rPr lang="id-ID" sz="700" b="1" dirty="0">
              <a:latin typeface="Rockwell" pitchFamily="18" charset="0"/>
              <a:ea typeface="+mn-ea"/>
              <a:cs typeface="+mn-cs"/>
            </a:rPr>
            <a:t> PENGADILAN NEGERI DAN KEJAKSAA</a:t>
          </a:r>
          <a:r>
            <a:rPr lang="id-ID" sz="700" b="1" dirty="0">
              <a:latin typeface="Constantia"/>
              <a:ea typeface="+mn-ea"/>
              <a:cs typeface="+mn-cs"/>
            </a:rPr>
            <a:t>N</a:t>
          </a:r>
          <a:endParaRPr lang="en-US" sz="700" dirty="0"/>
        </a:p>
      </dgm:t>
    </dgm:pt>
    <dgm:pt modelId="{9CD9B0E0-AFDD-4CC1-8251-81C8A3C6A50C}" type="parTrans" cxnId="{91360975-2F00-4CA9-B98D-FA0DC6C71AE4}">
      <dgm:prSet/>
      <dgm:spPr/>
      <dgm:t>
        <a:bodyPr/>
        <a:lstStyle/>
        <a:p>
          <a:endParaRPr lang="en-US"/>
        </a:p>
      </dgm:t>
    </dgm:pt>
    <dgm:pt modelId="{5D4BDBD0-C130-416A-A603-C3952B769A66}" type="sibTrans" cxnId="{91360975-2F00-4CA9-B98D-FA0DC6C71AE4}">
      <dgm:prSet/>
      <dgm:spPr/>
      <dgm:t>
        <a:bodyPr/>
        <a:lstStyle/>
        <a:p>
          <a:endParaRPr lang="en-US"/>
        </a:p>
      </dgm:t>
    </dgm:pt>
    <dgm:pt modelId="{AB1EFA35-48A4-46FE-B8EC-6D682E047759}">
      <dgm:prSet phldrT="[Text]" custT="1"/>
      <dgm:spPr>
        <a:solidFill>
          <a:srgbClr val="5641EF"/>
        </a:solidFill>
      </dgm:spPr>
      <dgm:t>
        <a:bodyPr/>
        <a:lstStyle/>
        <a:p>
          <a:r>
            <a:rPr lang="id-ID" sz="800" dirty="0">
              <a:latin typeface="Rockwell" pitchFamily="18" charset="0"/>
            </a:rPr>
            <a:t>KECAMATAN </a:t>
          </a:r>
          <a:r>
            <a:rPr lang="id-ID" sz="700" dirty="0">
              <a:latin typeface="Rockwell" pitchFamily="18" charset="0"/>
            </a:rPr>
            <a:t>DESA</a:t>
          </a:r>
          <a:r>
            <a:rPr lang="id-ID" sz="800" dirty="0">
              <a:latin typeface="Rockwell" pitchFamily="18" charset="0"/>
            </a:rPr>
            <a:t>/KELURAHAN</a:t>
          </a:r>
          <a:endParaRPr lang="en-US" sz="800" dirty="0">
            <a:latin typeface="Rockwell" pitchFamily="18" charset="0"/>
          </a:endParaRPr>
        </a:p>
      </dgm:t>
    </dgm:pt>
    <dgm:pt modelId="{B0772C18-1A9D-4ADE-98A8-BC4B7F2B9F31}" type="parTrans" cxnId="{C674D62C-C4D4-4964-95AB-8A2120E3DE14}">
      <dgm:prSet/>
      <dgm:spPr/>
      <dgm:t>
        <a:bodyPr/>
        <a:lstStyle/>
        <a:p>
          <a:endParaRPr lang="en-US"/>
        </a:p>
      </dgm:t>
    </dgm:pt>
    <dgm:pt modelId="{0112E338-627A-446C-A3F2-313FCF2B8387}" type="sibTrans" cxnId="{C674D62C-C4D4-4964-95AB-8A2120E3DE14}">
      <dgm:prSet/>
      <dgm:spPr/>
      <dgm:t>
        <a:bodyPr/>
        <a:lstStyle/>
        <a:p>
          <a:endParaRPr lang="en-US"/>
        </a:p>
      </dgm:t>
    </dgm:pt>
    <dgm:pt modelId="{D06BCA48-7BB9-4742-9EE0-E9737E73F7C8}">
      <dgm:prSet phldrT="[Text]" custT="1"/>
      <dgm:spPr>
        <a:solidFill>
          <a:srgbClr val="5641EF"/>
        </a:solidFill>
      </dgm:spPr>
      <dgm:t>
        <a:bodyPr/>
        <a:lstStyle/>
        <a:p>
          <a:r>
            <a:rPr lang="en-US" sz="1200" dirty="0">
              <a:latin typeface="Rockwell" pitchFamily="18" charset="0"/>
            </a:rPr>
            <a:t>INSTANSI/PERUSAHAAN</a:t>
          </a:r>
        </a:p>
      </dgm:t>
    </dgm:pt>
    <dgm:pt modelId="{4E441572-625D-4D9D-96FF-AD05F521ECCC}" type="parTrans" cxnId="{75E1170C-0641-4508-A754-7D31B4B3AB0E}">
      <dgm:prSet/>
      <dgm:spPr/>
      <dgm:t>
        <a:bodyPr/>
        <a:lstStyle/>
        <a:p>
          <a:endParaRPr lang="en-US"/>
        </a:p>
      </dgm:t>
    </dgm:pt>
    <dgm:pt modelId="{A0BA0796-7CC4-4D1F-BE77-C8EF8401F1CB}" type="sibTrans" cxnId="{75E1170C-0641-4508-A754-7D31B4B3AB0E}">
      <dgm:prSet/>
      <dgm:spPr/>
      <dgm:t>
        <a:bodyPr/>
        <a:lstStyle/>
        <a:p>
          <a:endParaRPr lang="en-US"/>
        </a:p>
      </dgm:t>
    </dgm:pt>
    <dgm:pt modelId="{AF1FEF30-92F2-4318-9A74-5D9D79FE242D}">
      <dgm:prSet phldrT="[Text]" custT="1"/>
      <dgm:spPr>
        <a:solidFill>
          <a:srgbClr val="5641EF"/>
        </a:solidFill>
      </dgm:spPr>
      <dgm:t>
        <a:bodyPr/>
        <a:lstStyle/>
        <a:p>
          <a:r>
            <a:rPr lang="en-US" sz="1050" dirty="0">
              <a:latin typeface="Rockwell" pitchFamily="18" charset="0"/>
            </a:rPr>
            <a:t>PD </a:t>
          </a:r>
          <a:r>
            <a:rPr lang="en-US" sz="1000" dirty="0" err="1">
              <a:latin typeface="Rockwell" pitchFamily="18" charset="0"/>
            </a:rPr>
            <a:t>Kabupaten</a:t>
          </a:r>
          <a:r>
            <a:rPr lang="en-US" sz="1050" dirty="0">
              <a:latin typeface="Rockwell" pitchFamily="18" charset="0"/>
            </a:rPr>
            <a:t> </a:t>
          </a:r>
          <a:r>
            <a:rPr lang="en-US" sz="1050" dirty="0" err="1">
              <a:latin typeface="Rockwell" pitchFamily="18" charset="0"/>
            </a:rPr>
            <a:t>Maros</a:t>
          </a:r>
          <a:endParaRPr lang="en-US" sz="1050" dirty="0">
            <a:latin typeface="Rockwell" pitchFamily="18" charset="0"/>
          </a:endParaRPr>
        </a:p>
      </dgm:t>
    </dgm:pt>
    <dgm:pt modelId="{331A3748-EA4E-45E9-8108-8C134ED0CDD5}" type="parTrans" cxnId="{1E206C14-B1DA-41C7-8012-ABD3BAD588B9}">
      <dgm:prSet/>
      <dgm:spPr/>
      <dgm:t>
        <a:bodyPr/>
        <a:lstStyle/>
        <a:p>
          <a:endParaRPr lang="en-US"/>
        </a:p>
      </dgm:t>
    </dgm:pt>
    <dgm:pt modelId="{7BB90AEC-B382-4652-982A-E6823079C725}" type="sibTrans" cxnId="{1E206C14-B1DA-41C7-8012-ABD3BAD588B9}">
      <dgm:prSet/>
      <dgm:spPr/>
      <dgm:t>
        <a:bodyPr/>
        <a:lstStyle/>
        <a:p>
          <a:endParaRPr lang="en-US"/>
        </a:p>
      </dgm:t>
    </dgm:pt>
    <dgm:pt modelId="{FCB71A5F-41C8-4C45-89DF-23B23C26B146}">
      <dgm:prSet phldrT="[Text]" custT="1"/>
      <dgm:spPr>
        <a:solidFill>
          <a:srgbClr val="5641EF"/>
        </a:solidFill>
      </dgm:spPr>
      <dgm:t>
        <a:bodyPr/>
        <a:lstStyle/>
        <a:p>
          <a:r>
            <a:rPr lang="en-US" sz="1100" dirty="0" err="1">
              <a:latin typeface="Rockwell" pitchFamily="18" charset="0"/>
            </a:rPr>
            <a:t>Bandara</a:t>
          </a:r>
          <a:r>
            <a:rPr lang="en-US" sz="1100" dirty="0">
              <a:latin typeface="Rockwell" pitchFamily="18" charset="0"/>
            </a:rPr>
            <a:t> Sultan </a:t>
          </a:r>
          <a:r>
            <a:rPr lang="en-US" sz="1100" dirty="0" err="1">
              <a:latin typeface="Rockwell" pitchFamily="18" charset="0"/>
            </a:rPr>
            <a:t>Hasanuddin</a:t>
          </a:r>
          <a:endParaRPr lang="en-US" sz="1100" dirty="0">
            <a:latin typeface="Rockwell" pitchFamily="18" charset="0"/>
          </a:endParaRPr>
        </a:p>
      </dgm:t>
    </dgm:pt>
    <dgm:pt modelId="{FB84A8FC-5C8C-4338-8270-EDEC4D5A5DAA}" type="parTrans" cxnId="{1B8DD84A-EBC1-42CE-9E13-475E16536631}">
      <dgm:prSet/>
      <dgm:spPr/>
      <dgm:t>
        <a:bodyPr/>
        <a:lstStyle/>
        <a:p>
          <a:endParaRPr lang="en-US"/>
        </a:p>
      </dgm:t>
    </dgm:pt>
    <dgm:pt modelId="{84D37740-E9B6-411A-868A-E085F3F87682}" type="sibTrans" cxnId="{1B8DD84A-EBC1-42CE-9E13-475E16536631}">
      <dgm:prSet/>
      <dgm:spPr/>
      <dgm:t>
        <a:bodyPr/>
        <a:lstStyle/>
        <a:p>
          <a:endParaRPr lang="en-US"/>
        </a:p>
      </dgm:t>
    </dgm:pt>
    <dgm:pt modelId="{68A9F27E-A6AF-42CF-B339-44E2C699E2DA}">
      <dgm:prSet phldrT="[Text]" custT="1"/>
      <dgm:spPr>
        <a:solidFill>
          <a:srgbClr val="5641EF"/>
        </a:solidFill>
      </dgm:spPr>
      <dgm:t>
        <a:bodyPr/>
        <a:lstStyle/>
        <a:p>
          <a:r>
            <a:rPr lang="en-US" sz="900" dirty="0">
              <a:latin typeface="Rockwell" pitchFamily="18" charset="0"/>
            </a:rPr>
            <a:t>PK BOSOWA</a:t>
          </a:r>
        </a:p>
      </dgm:t>
    </dgm:pt>
    <dgm:pt modelId="{0216A4FA-0B2D-4830-9A9E-4DF9BE363B14}" type="parTrans" cxnId="{BC68559F-2287-49FF-B626-F0B01A904B0F}">
      <dgm:prSet/>
      <dgm:spPr/>
      <dgm:t>
        <a:bodyPr/>
        <a:lstStyle/>
        <a:p>
          <a:endParaRPr lang="en-US"/>
        </a:p>
      </dgm:t>
    </dgm:pt>
    <dgm:pt modelId="{85642B85-D6D6-4375-9894-8A4C8D31B88A}" type="sibTrans" cxnId="{BC68559F-2287-49FF-B626-F0B01A904B0F}">
      <dgm:prSet/>
      <dgm:spPr/>
      <dgm:t>
        <a:bodyPr/>
        <a:lstStyle/>
        <a:p>
          <a:endParaRPr lang="en-US"/>
        </a:p>
      </dgm:t>
    </dgm:pt>
    <dgm:pt modelId="{3128C5F0-4F3B-4AA1-8129-5E7D63A53311}">
      <dgm:prSet phldrT="[Text]" custT="1"/>
      <dgm:spPr>
        <a:solidFill>
          <a:srgbClr val="5641EF"/>
        </a:solidFill>
      </dgm:spPr>
      <dgm:t>
        <a:bodyPr/>
        <a:lstStyle/>
        <a:p>
          <a:r>
            <a:rPr lang="en-US" sz="2000" dirty="0">
              <a:latin typeface="Rockwell" pitchFamily="18" charset="0"/>
            </a:rPr>
            <a:t>PLN</a:t>
          </a:r>
        </a:p>
      </dgm:t>
    </dgm:pt>
    <dgm:pt modelId="{70A401E6-3BC4-4123-A9EF-E4CBCEB21377}" type="parTrans" cxnId="{6E07BF8B-6979-4236-9C63-A31C0C5E216B}">
      <dgm:prSet/>
      <dgm:spPr/>
      <dgm:t>
        <a:bodyPr/>
        <a:lstStyle/>
        <a:p>
          <a:endParaRPr lang="en-US"/>
        </a:p>
      </dgm:t>
    </dgm:pt>
    <dgm:pt modelId="{C237FA6C-FF99-49FA-8FD5-61CCCF70CD18}" type="sibTrans" cxnId="{6E07BF8B-6979-4236-9C63-A31C0C5E216B}">
      <dgm:prSet/>
      <dgm:spPr/>
      <dgm:t>
        <a:bodyPr/>
        <a:lstStyle/>
        <a:p>
          <a:endParaRPr lang="en-US"/>
        </a:p>
      </dgm:t>
    </dgm:pt>
    <dgm:pt modelId="{A79E20BE-0A8D-4B09-BA39-3F7E44A9A5D8}">
      <dgm:prSet phldrT="[Text]" custT="1"/>
      <dgm:spPr>
        <a:solidFill>
          <a:srgbClr val="5641EF"/>
        </a:solidFill>
      </dgm:spPr>
      <dgm:t>
        <a:bodyPr/>
        <a:lstStyle/>
        <a:p>
          <a:r>
            <a:rPr lang="en-US" sz="1200" dirty="0">
              <a:latin typeface="Rockwell" pitchFamily="18" charset="0"/>
            </a:rPr>
            <a:t>BKSDA</a:t>
          </a:r>
          <a:endParaRPr lang="en-US" sz="1400" dirty="0">
            <a:latin typeface="Rockwell" pitchFamily="18" charset="0"/>
          </a:endParaRPr>
        </a:p>
      </dgm:t>
    </dgm:pt>
    <dgm:pt modelId="{FDDAA67D-39D0-4A05-86FC-1C4D56AB4E63}" type="parTrans" cxnId="{85CAFE20-0DBB-4EDF-AFC0-9544EFF7D4D3}">
      <dgm:prSet/>
      <dgm:spPr/>
      <dgm:t>
        <a:bodyPr/>
        <a:lstStyle/>
        <a:p>
          <a:endParaRPr lang="en-US"/>
        </a:p>
      </dgm:t>
    </dgm:pt>
    <dgm:pt modelId="{CE29A552-0B2B-4B1E-9060-AA6B443C3514}" type="sibTrans" cxnId="{85CAFE20-0DBB-4EDF-AFC0-9544EFF7D4D3}">
      <dgm:prSet/>
      <dgm:spPr/>
      <dgm:t>
        <a:bodyPr/>
        <a:lstStyle/>
        <a:p>
          <a:endParaRPr lang="en-US"/>
        </a:p>
      </dgm:t>
    </dgm:pt>
    <dgm:pt modelId="{3CCE1CD3-CD34-453A-A2A0-663383695652}">
      <dgm:prSet phldrT="[Text]" custT="1"/>
      <dgm:spPr>
        <a:solidFill>
          <a:srgbClr val="5641EF"/>
        </a:solidFill>
      </dgm:spPr>
      <dgm:t>
        <a:bodyPr/>
        <a:lstStyle/>
        <a:p>
          <a:r>
            <a:rPr lang="en-US" sz="1600" dirty="0">
              <a:latin typeface="Rockwell" pitchFamily="18" charset="0"/>
            </a:rPr>
            <a:t>ATKP</a:t>
          </a:r>
        </a:p>
      </dgm:t>
    </dgm:pt>
    <dgm:pt modelId="{2D94C83A-FD73-45B1-8816-1439A3FF9816}" type="parTrans" cxnId="{1F0E81F7-B561-4DCE-B175-84E6F2F34C5F}">
      <dgm:prSet/>
      <dgm:spPr/>
      <dgm:t>
        <a:bodyPr/>
        <a:lstStyle/>
        <a:p>
          <a:endParaRPr lang="en-US"/>
        </a:p>
      </dgm:t>
    </dgm:pt>
    <dgm:pt modelId="{1B6AD6E2-420A-4D64-8719-F66C52AFE93E}" type="sibTrans" cxnId="{1F0E81F7-B561-4DCE-B175-84E6F2F34C5F}">
      <dgm:prSet/>
      <dgm:spPr/>
      <dgm:t>
        <a:bodyPr/>
        <a:lstStyle/>
        <a:p>
          <a:endParaRPr lang="en-US"/>
        </a:p>
      </dgm:t>
    </dgm:pt>
    <dgm:pt modelId="{5A0B21A5-CEEB-4513-A945-4499C9F1A4F1}">
      <dgm:prSet phldrT="[Text]" custT="1"/>
      <dgm:spPr>
        <a:solidFill>
          <a:srgbClr val="5641EF"/>
        </a:solidFill>
      </dgm:spPr>
      <dgm:t>
        <a:bodyPr/>
        <a:lstStyle/>
        <a:p>
          <a:r>
            <a:rPr lang="en-US" sz="1100" dirty="0">
              <a:latin typeface="Rockwell" pitchFamily="18" charset="0"/>
            </a:rPr>
            <a:t>MANGGALA AGNI</a:t>
          </a:r>
        </a:p>
      </dgm:t>
    </dgm:pt>
    <dgm:pt modelId="{B5325AEE-0534-4C07-A7CC-DF35FF34BF2F}" type="parTrans" cxnId="{1FB78250-8A03-46A7-BE7C-96F560A81B46}">
      <dgm:prSet/>
      <dgm:spPr/>
      <dgm:t>
        <a:bodyPr/>
        <a:lstStyle/>
        <a:p>
          <a:endParaRPr lang="en-US"/>
        </a:p>
      </dgm:t>
    </dgm:pt>
    <dgm:pt modelId="{C9F6DEBF-C73F-4D1D-926D-18E9DD7703BF}" type="sibTrans" cxnId="{1FB78250-8A03-46A7-BE7C-96F560A81B46}">
      <dgm:prSet/>
      <dgm:spPr/>
      <dgm:t>
        <a:bodyPr/>
        <a:lstStyle/>
        <a:p>
          <a:endParaRPr lang="en-US"/>
        </a:p>
      </dgm:t>
    </dgm:pt>
    <dgm:pt modelId="{4BBDD51B-542F-4B0C-B63F-8A3FE14BD767}">
      <dgm:prSet phldrT="[Text]" custT="1"/>
      <dgm:spPr>
        <a:solidFill>
          <a:srgbClr val="5641EF"/>
        </a:solidFill>
      </dgm:spPr>
      <dgm:t>
        <a:bodyPr/>
        <a:lstStyle/>
        <a:p>
          <a:r>
            <a:rPr lang="en-US" sz="1600" dirty="0">
              <a:latin typeface="Rockwell" pitchFamily="18" charset="0"/>
            </a:rPr>
            <a:t>BASARNAS</a:t>
          </a:r>
        </a:p>
      </dgm:t>
    </dgm:pt>
    <dgm:pt modelId="{2DF0DC77-9802-499B-8EC3-39693C68D939}" type="parTrans" cxnId="{025D3A24-BBF0-41F0-8DEB-9BF03C7F7A99}">
      <dgm:prSet/>
      <dgm:spPr/>
      <dgm:t>
        <a:bodyPr/>
        <a:lstStyle/>
        <a:p>
          <a:endParaRPr lang="en-US"/>
        </a:p>
      </dgm:t>
    </dgm:pt>
    <dgm:pt modelId="{B25EC19D-BF18-48A1-9D47-0915FB92676E}" type="sibTrans" cxnId="{025D3A24-BBF0-41F0-8DEB-9BF03C7F7A99}">
      <dgm:prSet/>
      <dgm:spPr/>
      <dgm:t>
        <a:bodyPr/>
        <a:lstStyle/>
        <a:p>
          <a:endParaRPr lang="en-US"/>
        </a:p>
      </dgm:t>
    </dgm:pt>
    <dgm:pt modelId="{77F0A819-1FE6-416B-8A6A-0C794C3379DD}">
      <dgm:prSet phldrT="[Text]" custT="1"/>
      <dgm:spPr>
        <a:solidFill>
          <a:srgbClr val="5641EF"/>
        </a:solidFill>
      </dgm:spPr>
      <dgm:t>
        <a:bodyPr/>
        <a:lstStyle/>
        <a:p>
          <a:r>
            <a:rPr lang="en-US" sz="1100" dirty="0">
              <a:latin typeface="Rockwell" pitchFamily="18" charset="0"/>
            </a:rPr>
            <a:t>ORGANISASI DAERAH</a:t>
          </a:r>
        </a:p>
      </dgm:t>
    </dgm:pt>
    <dgm:pt modelId="{946667BC-9CAA-4E45-8170-390C82A2794A}" type="parTrans" cxnId="{BC532D59-05A4-4581-8E24-B278D390905D}">
      <dgm:prSet/>
      <dgm:spPr/>
      <dgm:t>
        <a:bodyPr/>
        <a:lstStyle/>
        <a:p>
          <a:endParaRPr lang="en-US"/>
        </a:p>
      </dgm:t>
    </dgm:pt>
    <dgm:pt modelId="{C147460B-7791-434F-9F11-C02941546415}" type="sibTrans" cxnId="{BC532D59-05A4-4581-8E24-B278D390905D}">
      <dgm:prSet/>
      <dgm:spPr/>
      <dgm:t>
        <a:bodyPr/>
        <a:lstStyle/>
        <a:p>
          <a:endParaRPr lang="en-US"/>
        </a:p>
      </dgm:t>
    </dgm:pt>
    <dgm:pt modelId="{98796B09-2702-44D4-A508-5E51A972E417}">
      <dgm:prSet phldrT="[Text]"/>
      <dgm:spPr>
        <a:solidFill>
          <a:srgbClr val="5641EF"/>
        </a:solidFill>
      </dgm:spPr>
      <dgm:t>
        <a:bodyPr/>
        <a:lstStyle/>
        <a:p>
          <a:r>
            <a:rPr lang="en-US" dirty="0">
              <a:latin typeface="Rockwell" pitchFamily="18" charset="0"/>
            </a:rPr>
            <a:t>GUDANG PATTENE</a:t>
          </a:r>
        </a:p>
      </dgm:t>
    </dgm:pt>
    <dgm:pt modelId="{E2D2A9B5-FA69-41B7-B62A-A8D9F7EA0561}" type="parTrans" cxnId="{80EC3491-AF53-4714-962D-DC1795BF3283}">
      <dgm:prSet/>
      <dgm:spPr/>
      <dgm:t>
        <a:bodyPr/>
        <a:lstStyle/>
        <a:p>
          <a:endParaRPr lang="en-ID"/>
        </a:p>
      </dgm:t>
    </dgm:pt>
    <dgm:pt modelId="{AFCAF62D-0F9C-41AC-AE0B-2D697A2CCF28}" type="sibTrans" cxnId="{80EC3491-AF53-4714-962D-DC1795BF3283}">
      <dgm:prSet/>
      <dgm:spPr/>
      <dgm:t>
        <a:bodyPr/>
        <a:lstStyle/>
        <a:p>
          <a:endParaRPr lang="en-ID"/>
        </a:p>
      </dgm:t>
    </dgm:pt>
    <dgm:pt modelId="{C89872A1-55DF-4B93-BBF6-D2AA0D3A1C82}" type="pres">
      <dgm:prSet presAssocID="{28901EBE-BE12-413C-B8B1-036EA2E944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E2559C4-EB5D-43C8-A896-0431FB5A433F}" type="pres">
      <dgm:prSet presAssocID="{6EDCAECA-C433-4775-B76F-7C6CD50BA147}" presName="centerShape" presStyleLbl="node0" presStyleIdx="0" presStyleCnt="1" custScaleX="98173" custScaleY="92714"/>
      <dgm:spPr/>
    </dgm:pt>
    <dgm:pt modelId="{1DFEE6D9-9954-42F4-B5A8-A7B9FAF8C343}" type="pres">
      <dgm:prSet presAssocID="{9CD9B0E0-AFDD-4CC1-8251-81C8A3C6A50C}" presName="parTrans" presStyleLbl="sibTrans2D1" presStyleIdx="0" presStyleCnt="13" custAng="10858388"/>
      <dgm:spPr>
        <a:prstGeom prst="leftRightArrow">
          <a:avLst/>
        </a:prstGeom>
      </dgm:spPr>
    </dgm:pt>
    <dgm:pt modelId="{A5AB0DB3-DBE9-4CE0-9DE6-6EDBA458215A}" type="pres">
      <dgm:prSet presAssocID="{9CD9B0E0-AFDD-4CC1-8251-81C8A3C6A50C}" presName="connectorText" presStyleLbl="sibTrans2D1" presStyleIdx="0" presStyleCnt="13"/>
      <dgm:spPr/>
    </dgm:pt>
    <dgm:pt modelId="{56F1AF9D-5CB5-492A-B471-700ACB8DE02C}" type="pres">
      <dgm:prSet presAssocID="{A3661E94-D906-40A2-87D9-45AC71F5AF06}" presName="node" presStyleLbl="node1" presStyleIdx="0" presStyleCnt="13" custScaleX="103677" custScaleY="88788" custRadScaleRad="123016" custRadScaleInc="-2694">
        <dgm:presLayoutVars>
          <dgm:bulletEnabled val="1"/>
        </dgm:presLayoutVars>
      </dgm:prSet>
      <dgm:spPr/>
    </dgm:pt>
    <dgm:pt modelId="{7ED660D7-4F19-42F5-9CFF-D77F815703D1}" type="pres">
      <dgm:prSet presAssocID="{B0772C18-1A9D-4ADE-98A8-BC4B7F2B9F31}" presName="parTrans" presStyleLbl="sibTrans2D1" presStyleIdx="1" presStyleCnt="13" custAng="10750632"/>
      <dgm:spPr>
        <a:prstGeom prst="leftRightArrow">
          <a:avLst/>
        </a:prstGeom>
      </dgm:spPr>
    </dgm:pt>
    <dgm:pt modelId="{9528661E-B56B-4A41-A000-AA3928329B67}" type="pres">
      <dgm:prSet presAssocID="{B0772C18-1A9D-4ADE-98A8-BC4B7F2B9F31}" presName="connectorText" presStyleLbl="sibTrans2D1" presStyleIdx="1" presStyleCnt="13"/>
      <dgm:spPr/>
    </dgm:pt>
    <dgm:pt modelId="{5AD783ED-4263-4CDA-BE94-3579D91E57A3}" type="pres">
      <dgm:prSet presAssocID="{AB1EFA35-48A4-46FE-B8EC-6D682E047759}" presName="node" presStyleLbl="node1" presStyleIdx="1" presStyleCnt="13" custScaleX="95048">
        <dgm:presLayoutVars>
          <dgm:bulletEnabled val="1"/>
        </dgm:presLayoutVars>
      </dgm:prSet>
      <dgm:spPr/>
    </dgm:pt>
    <dgm:pt modelId="{9B5C72F2-EF7A-419C-B533-F7443D8D9711}" type="pres">
      <dgm:prSet presAssocID="{946667BC-9CAA-4E45-8170-390C82A2794A}" presName="parTrans" presStyleLbl="sibTrans2D1" presStyleIdx="2" presStyleCnt="13" custAng="10775655"/>
      <dgm:spPr>
        <a:prstGeom prst="leftRightArrow">
          <a:avLst/>
        </a:prstGeom>
      </dgm:spPr>
    </dgm:pt>
    <dgm:pt modelId="{76C10D36-263A-4AF2-9863-6ADD37F8291E}" type="pres">
      <dgm:prSet presAssocID="{946667BC-9CAA-4E45-8170-390C82A2794A}" presName="connectorText" presStyleLbl="sibTrans2D1" presStyleIdx="2" presStyleCnt="13"/>
      <dgm:spPr/>
    </dgm:pt>
    <dgm:pt modelId="{F2E27287-BD75-4373-9C22-764247775E66}" type="pres">
      <dgm:prSet presAssocID="{77F0A819-1FE6-416B-8A6A-0C794C3379DD}" presName="node" presStyleLbl="node1" presStyleIdx="2" presStyleCnt="13">
        <dgm:presLayoutVars>
          <dgm:bulletEnabled val="1"/>
        </dgm:presLayoutVars>
      </dgm:prSet>
      <dgm:spPr/>
    </dgm:pt>
    <dgm:pt modelId="{9A9BA9E7-A67F-481B-B0F3-F6D8C51B102E}" type="pres">
      <dgm:prSet presAssocID="{4E441572-625D-4D9D-96FF-AD05F521ECCC}" presName="parTrans" presStyleLbl="sibTrans2D1" presStyleIdx="3" presStyleCnt="13" custAng="10544450" custLinFactNeighborX="8800"/>
      <dgm:spPr>
        <a:prstGeom prst="leftRightArrow">
          <a:avLst/>
        </a:prstGeom>
      </dgm:spPr>
    </dgm:pt>
    <dgm:pt modelId="{ECFD12D4-D063-48E5-8100-2198A62A1B9B}" type="pres">
      <dgm:prSet presAssocID="{4E441572-625D-4D9D-96FF-AD05F521ECCC}" presName="connectorText" presStyleLbl="sibTrans2D1" presStyleIdx="3" presStyleCnt="13"/>
      <dgm:spPr/>
    </dgm:pt>
    <dgm:pt modelId="{4EB02B38-D1A9-4E6D-B7B8-B341F6BEA75D}" type="pres">
      <dgm:prSet presAssocID="{D06BCA48-7BB9-4742-9EE0-E9737E73F7C8}" presName="node" presStyleLbl="node1" presStyleIdx="3" presStyleCnt="13">
        <dgm:presLayoutVars>
          <dgm:bulletEnabled val="1"/>
        </dgm:presLayoutVars>
      </dgm:prSet>
      <dgm:spPr/>
    </dgm:pt>
    <dgm:pt modelId="{1236A7B7-255A-4CCC-A46E-2C034BD9AB2A}" type="pres">
      <dgm:prSet presAssocID="{2DF0DC77-9802-499B-8EC3-39693C68D939}" presName="parTrans" presStyleLbl="sibTrans2D1" presStyleIdx="4" presStyleCnt="13" custAng="11211403" custLinFactNeighborX="7816" custLinFactNeighborY="31822"/>
      <dgm:spPr>
        <a:prstGeom prst="leftRightArrow">
          <a:avLst/>
        </a:prstGeom>
      </dgm:spPr>
    </dgm:pt>
    <dgm:pt modelId="{2D6C5B8A-4DF9-4AFC-9680-C15E92B621B0}" type="pres">
      <dgm:prSet presAssocID="{2DF0DC77-9802-499B-8EC3-39693C68D939}" presName="connectorText" presStyleLbl="sibTrans2D1" presStyleIdx="4" presStyleCnt="13"/>
      <dgm:spPr/>
    </dgm:pt>
    <dgm:pt modelId="{523F4A75-D1B4-4F47-B830-BDD558BECA20}" type="pres">
      <dgm:prSet presAssocID="{4BBDD51B-542F-4B0C-B63F-8A3FE14BD767}" presName="node" presStyleLbl="node1" presStyleIdx="4" presStyleCnt="13">
        <dgm:presLayoutVars>
          <dgm:bulletEnabled val="1"/>
        </dgm:presLayoutVars>
      </dgm:prSet>
      <dgm:spPr/>
    </dgm:pt>
    <dgm:pt modelId="{7C29E215-70AC-42EF-B475-870066101B6B}" type="pres">
      <dgm:prSet presAssocID="{331A3748-EA4E-45E9-8108-8C134ED0CDD5}" presName="parTrans" presStyleLbl="sibTrans2D1" presStyleIdx="5" presStyleCnt="13" custAng="10483905"/>
      <dgm:spPr>
        <a:prstGeom prst="leftRightArrow">
          <a:avLst/>
        </a:prstGeom>
      </dgm:spPr>
    </dgm:pt>
    <dgm:pt modelId="{EA6A6C92-2E27-4C04-8527-0191F4A0D00E}" type="pres">
      <dgm:prSet presAssocID="{331A3748-EA4E-45E9-8108-8C134ED0CDD5}" presName="connectorText" presStyleLbl="sibTrans2D1" presStyleIdx="5" presStyleCnt="13"/>
      <dgm:spPr/>
    </dgm:pt>
    <dgm:pt modelId="{F69436F1-9605-4631-831B-A720FD6CF627}" type="pres">
      <dgm:prSet presAssocID="{AF1FEF30-92F2-4318-9A74-5D9D79FE242D}" presName="node" presStyleLbl="node1" presStyleIdx="5" presStyleCnt="13">
        <dgm:presLayoutVars>
          <dgm:bulletEnabled val="1"/>
        </dgm:presLayoutVars>
      </dgm:prSet>
      <dgm:spPr/>
    </dgm:pt>
    <dgm:pt modelId="{69B34E36-6E0C-4DA0-8861-E1D0FCBCB9E7}" type="pres">
      <dgm:prSet presAssocID="{FB84A8FC-5C8C-4338-8270-EDEC4D5A5DAA}" presName="parTrans" presStyleLbl="sibTrans2D1" presStyleIdx="6" presStyleCnt="13" custAng="10462871"/>
      <dgm:spPr>
        <a:prstGeom prst="leftRightArrow">
          <a:avLst/>
        </a:prstGeom>
      </dgm:spPr>
    </dgm:pt>
    <dgm:pt modelId="{3C50ED67-8E0E-4542-8DE2-641F01779567}" type="pres">
      <dgm:prSet presAssocID="{FB84A8FC-5C8C-4338-8270-EDEC4D5A5DAA}" presName="connectorText" presStyleLbl="sibTrans2D1" presStyleIdx="6" presStyleCnt="13"/>
      <dgm:spPr/>
    </dgm:pt>
    <dgm:pt modelId="{B49BCF27-A8D7-498E-A473-9CF5A6EC10DF}" type="pres">
      <dgm:prSet presAssocID="{FCB71A5F-41C8-4C45-89DF-23B23C26B146}" presName="node" presStyleLbl="node1" presStyleIdx="6" presStyleCnt="13">
        <dgm:presLayoutVars>
          <dgm:bulletEnabled val="1"/>
        </dgm:presLayoutVars>
      </dgm:prSet>
      <dgm:spPr/>
    </dgm:pt>
    <dgm:pt modelId="{87DBF132-32E8-4357-BCBC-85F2EA3346AA}" type="pres">
      <dgm:prSet presAssocID="{0216A4FA-0B2D-4830-9A9E-4DF9BE363B14}" presName="parTrans" presStyleLbl="sibTrans2D1" presStyleIdx="7" presStyleCnt="13" custAng="10800000"/>
      <dgm:spPr>
        <a:prstGeom prst="leftRightArrow">
          <a:avLst/>
        </a:prstGeom>
      </dgm:spPr>
    </dgm:pt>
    <dgm:pt modelId="{6ABA1608-329E-46D2-9A73-C9BD7ACB2B85}" type="pres">
      <dgm:prSet presAssocID="{0216A4FA-0B2D-4830-9A9E-4DF9BE363B14}" presName="connectorText" presStyleLbl="sibTrans2D1" presStyleIdx="7" presStyleCnt="13"/>
      <dgm:spPr/>
    </dgm:pt>
    <dgm:pt modelId="{97F287D2-BF18-49A1-B3BB-979C95AEBBE9}" type="pres">
      <dgm:prSet presAssocID="{68A9F27E-A6AF-42CF-B339-44E2C699E2DA}" presName="node" presStyleLbl="node1" presStyleIdx="7" presStyleCnt="13">
        <dgm:presLayoutVars>
          <dgm:bulletEnabled val="1"/>
        </dgm:presLayoutVars>
      </dgm:prSet>
      <dgm:spPr/>
    </dgm:pt>
    <dgm:pt modelId="{0BBF962E-25F6-47CA-9287-1756DA9636CE}" type="pres">
      <dgm:prSet presAssocID="{E2D2A9B5-FA69-41B7-B62A-A8D9F7EA0561}" presName="parTrans" presStyleLbl="sibTrans2D1" presStyleIdx="8" presStyleCnt="13" custAng="10800000"/>
      <dgm:spPr>
        <a:prstGeom prst="leftRightArrow">
          <a:avLst/>
        </a:prstGeom>
      </dgm:spPr>
    </dgm:pt>
    <dgm:pt modelId="{CE843E89-FE86-4623-B82D-9591CC5B95A6}" type="pres">
      <dgm:prSet presAssocID="{E2D2A9B5-FA69-41B7-B62A-A8D9F7EA0561}" presName="connectorText" presStyleLbl="sibTrans2D1" presStyleIdx="8" presStyleCnt="13"/>
      <dgm:spPr/>
    </dgm:pt>
    <dgm:pt modelId="{10AC38A1-3E4C-4269-9D15-3BD367B71990}" type="pres">
      <dgm:prSet presAssocID="{98796B09-2702-44D4-A508-5E51A972E417}" presName="node" presStyleLbl="node1" presStyleIdx="8" presStyleCnt="13">
        <dgm:presLayoutVars>
          <dgm:bulletEnabled val="1"/>
        </dgm:presLayoutVars>
      </dgm:prSet>
      <dgm:spPr/>
    </dgm:pt>
    <dgm:pt modelId="{E32EF287-6919-4DFB-8F67-739599681EC1}" type="pres">
      <dgm:prSet presAssocID="{2D94C83A-FD73-45B1-8816-1439A3FF9816}" presName="parTrans" presStyleLbl="sibTrans2D1" presStyleIdx="9" presStyleCnt="13" custAng="10800000"/>
      <dgm:spPr>
        <a:prstGeom prst="leftRightArrow">
          <a:avLst/>
        </a:prstGeom>
      </dgm:spPr>
    </dgm:pt>
    <dgm:pt modelId="{709AC779-A1F2-4B71-BC3F-8C3E63CF3D5B}" type="pres">
      <dgm:prSet presAssocID="{2D94C83A-FD73-45B1-8816-1439A3FF9816}" presName="connectorText" presStyleLbl="sibTrans2D1" presStyleIdx="9" presStyleCnt="13"/>
      <dgm:spPr/>
    </dgm:pt>
    <dgm:pt modelId="{AA47F083-5018-4AAA-986B-4936EB4FEA12}" type="pres">
      <dgm:prSet presAssocID="{3CCE1CD3-CD34-453A-A2A0-663383695652}" presName="node" presStyleLbl="node1" presStyleIdx="9" presStyleCnt="13">
        <dgm:presLayoutVars>
          <dgm:bulletEnabled val="1"/>
        </dgm:presLayoutVars>
      </dgm:prSet>
      <dgm:spPr/>
    </dgm:pt>
    <dgm:pt modelId="{576D268E-AC2C-48D2-9E6E-E26E4AD6C570}" type="pres">
      <dgm:prSet presAssocID="{B5325AEE-0534-4C07-A7CC-DF35FF34BF2F}" presName="parTrans" presStyleLbl="sibTrans2D1" presStyleIdx="10" presStyleCnt="13" custAng="10800000"/>
      <dgm:spPr>
        <a:prstGeom prst="leftRightArrow">
          <a:avLst/>
        </a:prstGeom>
      </dgm:spPr>
    </dgm:pt>
    <dgm:pt modelId="{03B83FA3-F9BB-4F2C-86BD-ED944D0987EF}" type="pres">
      <dgm:prSet presAssocID="{B5325AEE-0534-4C07-A7CC-DF35FF34BF2F}" presName="connectorText" presStyleLbl="sibTrans2D1" presStyleIdx="10" presStyleCnt="13"/>
      <dgm:spPr/>
    </dgm:pt>
    <dgm:pt modelId="{EC324C56-9B37-427E-9FFD-70013373CE9D}" type="pres">
      <dgm:prSet presAssocID="{5A0B21A5-CEEB-4513-A945-4499C9F1A4F1}" presName="node" presStyleLbl="node1" presStyleIdx="10" presStyleCnt="13">
        <dgm:presLayoutVars>
          <dgm:bulletEnabled val="1"/>
        </dgm:presLayoutVars>
      </dgm:prSet>
      <dgm:spPr/>
    </dgm:pt>
    <dgm:pt modelId="{7BC1F085-94D8-4E7C-BA33-AECA74B95D09}" type="pres">
      <dgm:prSet presAssocID="{70A401E6-3BC4-4123-A9EF-E4CBCEB21377}" presName="parTrans" presStyleLbl="sibTrans2D1" presStyleIdx="11" presStyleCnt="13" custAng="10446863"/>
      <dgm:spPr>
        <a:prstGeom prst="leftRightArrow">
          <a:avLst/>
        </a:prstGeom>
      </dgm:spPr>
    </dgm:pt>
    <dgm:pt modelId="{B1382A93-D02D-49EF-8B37-062D4E24815F}" type="pres">
      <dgm:prSet presAssocID="{70A401E6-3BC4-4123-A9EF-E4CBCEB21377}" presName="connectorText" presStyleLbl="sibTrans2D1" presStyleIdx="11" presStyleCnt="13"/>
      <dgm:spPr/>
    </dgm:pt>
    <dgm:pt modelId="{F6569A57-3F1D-42DE-AFE2-79B8928A24FC}" type="pres">
      <dgm:prSet presAssocID="{3128C5F0-4F3B-4AA1-8129-5E7D63A53311}" presName="node" presStyleLbl="node1" presStyleIdx="11" presStyleCnt="13" custRadScaleRad="98890" custRadScaleInc="33309">
        <dgm:presLayoutVars>
          <dgm:bulletEnabled val="1"/>
        </dgm:presLayoutVars>
      </dgm:prSet>
      <dgm:spPr/>
    </dgm:pt>
    <dgm:pt modelId="{770DFE3C-448F-4F7B-9BDE-6F21817D84A9}" type="pres">
      <dgm:prSet presAssocID="{FDDAA67D-39D0-4A05-86FC-1C4D56AB4E63}" presName="parTrans" presStyleLbl="sibTrans2D1" presStyleIdx="12" presStyleCnt="13" custAng="10874240" custLinFactNeighborX="1950"/>
      <dgm:spPr>
        <a:prstGeom prst="leftRightArrow">
          <a:avLst/>
        </a:prstGeom>
      </dgm:spPr>
    </dgm:pt>
    <dgm:pt modelId="{0BDFAF50-3C8B-4B7E-B62C-DE9D1DE7F3B7}" type="pres">
      <dgm:prSet presAssocID="{FDDAA67D-39D0-4A05-86FC-1C4D56AB4E63}" presName="connectorText" presStyleLbl="sibTrans2D1" presStyleIdx="12" presStyleCnt="13"/>
      <dgm:spPr/>
    </dgm:pt>
    <dgm:pt modelId="{B5895503-F442-4C59-AE70-73259F719351}" type="pres">
      <dgm:prSet presAssocID="{A79E20BE-0A8D-4B09-BA39-3F7E44A9A5D8}" presName="node" presStyleLbl="node1" presStyleIdx="12" presStyleCnt="13">
        <dgm:presLayoutVars>
          <dgm:bulletEnabled val="1"/>
        </dgm:presLayoutVars>
      </dgm:prSet>
      <dgm:spPr/>
    </dgm:pt>
  </dgm:ptLst>
  <dgm:cxnLst>
    <dgm:cxn modelId="{75E1170C-0641-4508-A754-7D31B4B3AB0E}" srcId="{6EDCAECA-C433-4775-B76F-7C6CD50BA147}" destId="{D06BCA48-7BB9-4742-9EE0-E9737E73F7C8}" srcOrd="3" destOrd="0" parTransId="{4E441572-625D-4D9D-96FF-AD05F521ECCC}" sibTransId="{A0BA0796-7CC4-4D1F-BE77-C8EF8401F1CB}"/>
    <dgm:cxn modelId="{F237380C-68A0-4388-9011-FAC06FFE8DFE}" type="presOf" srcId="{4BBDD51B-542F-4B0C-B63F-8A3FE14BD767}" destId="{523F4A75-D1B4-4F47-B830-BDD558BECA20}" srcOrd="0" destOrd="0" presId="urn:microsoft.com/office/officeart/2005/8/layout/radial5"/>
    <dgm:cxn modelId="{1E206C14-B1DA-41C7-8012-ABD3BAD588B9}" srcId="{6EDCAECA-C433-4775-B76F-7C6CD50BA147}" destId="{AF1FEF30-92F2-4318-9A74-5D9D79FE242D}" srcOrd="5" destOrd="0" parTransId="{331A3748-EA4E-45E9-8108-8C134ED0CDD5}" sibTransId="{7BB90AEC-B382-4652-982A-E6823079C725}"/>
    <dgm:cxn modelId="{18237515-2278-4114-9A9B-D675948E789D}" type="presOf" srcId="{D06BCA48-7BB9-4742-9EE0-E9737E73F7C8}" destId="{4EB02B38-D1A9-4E6D-B7B8-B341F6BEA75D}" srcOrd="0" destOrd="0" presId="urn:microsoft.com/office/officeart/2005/8/layout/radial5"/>
    <dgm:cxn modelId="{6BA9EF16-A019-44EE-9F39-E38324763B12}" type="presOf" srcId="{9CD9B0E0-AFDD-4CC1-8251-81C8A3C6A50C}" destId="{1DFEE6D9-9954-42F4-B5A8-A7B9FAF8C343}" srcOrd="0" destOrd="0" presId="urn:microsoft.com/office/officeart/2005/8/layout/radial5"/>
    <dgm:cxn modelId="{5656EB1E-C548-4962-B181-D3E9BC1B804B}" type="presOf" srcId="{B0772C18-1A9D-4ADE-98A8-BC4B7F2B9F31}" destId="{9528661E-B56B-4A41-A000-AA3928329B67}" srcOrd="1" destOrd="0" presId="urn:microsoft.com/office/officeart/2005/8/layout/radial5"/>
    <dgm:cxn modelId="{85CAFE20-0DBB-4EDF-AFC0-9544EFF7D4D3}" srcId="{6EDCAECA-C433-4775-B76F-7C6CD50BA147}" destId="{A79E20BE-0A8D-4B09-BA39-3F7E44A9A5D8}" srcOrd="12" destOrd="0" parTransId="{FDDAA67D-39D0-4A05-86FC-1C4D56AB4E63}" sibTransId="{CE29A552-0B2B-4B1E-9060-AA6B443C3514}"/>
    <dgm:cxn modelId="{025D3A24-BBF0-41F0-8DEB-9BF03C7F7A99}" srcId="{6EDCAECA-C433-4775-B76F-7C6CD50BA147}" destId="{4BBDD51B-542F-4B0C-B63F-8A3FE14BD767}" srcOrd="4" destOrd="0" parTransId="{2DF0DC77-9802-499B-8EC3-39693C68D939}" sibTransId="{B25EC19D-BF18-48A1-9D47-0915FB92676E}"/>
    <dgm:cxn modelId="{639F9A2A-479F-4B00-946C-EF5E1B5A0E81}" type="presOf" srcId="{77F0A819-1FE6-416B-8A6A-0C794C3379DD}" destId="{F2E27287-BD75-4373-9C22-764247775E66}" srcOrd="0" destOrd="0" presId="urn:microsoft.com/office/officeart/2005/8/layout/radial5"/>
    <dgm:cxn modelId="{0488892B-55AA-4434-977A-DE4ABFBDF15E}" type="presOf" srcId="{0216A4FA-0B2D-4830-9A9E-4DF9BE363B14}" destId="{6ABA1608-329E-46D2-9A73-C9BD7ACB2B85}" srcOrd="1" destOrd="0" presId="urn:microsoft.com/office/officeart/2005/8/layout/radial5"/>
    <dgm:cxn modelId="{C674D62C-C4D4-4964-95AB-8A2120E3DE14}" srcId="{6EDCAECA-C433-4775-B76F-7C6CD50BA147}" destId="{AB1EFA35-48A4-46FE-B8EC-6D682E047759}" srcOrd="1" destOrd="0" parTransId="{B0772C18-1A9D-4ADE-98A8-BC4B7F2B9F31}" sibTransId="{0112E338-627A-446C-A3F2-313FCF2B8387}"/>
    <dgm:cxn modelId="{97B5A335-E3F9-4FB3-8F63-E6F63DB3FE09}" type="presOf" srcId="{FDDAA67D-39D0-4A05-86FC-1C4D56AB4E63}" destId="{0BDFAF50-3C8B-4B7E-B62C-DE9D1DE7F3B7}" srcOrd="1" destOrd="0" presId="urn:microsoft.com/office/officeart/2005/8/layout/radial5"/>
    <dgm:cxn modelId="{D9E3B739-A57C-4F9C-AD1F-9B235B753E1E}" srcId="{28901EBE-BE12-413C-B8B1-036EA2E94491}" destId="{6EDCAECA-C433-4775-B76F-7C6CD50BA147}" srcOrd="0" destOrd="0" parTransId="{15EED42A-C974-445D-935B-F40EE9FB033C}" sibTransId="{B9683BA2-A77E-4F7D-AD10-3EFDA0BA1B97}"/>
    <dgm:cxn modelId="{1ACE2A3D-C750-432A-B3DD-B4D9C7C05454}" type="presOf" srcId="{4E441572-625D-4D9D-96FF-AD05F521ECCC}" destId="{ECFD12D4-D063-48E5-8100-2198A62A1B9B}" srcOrd="1" destOrd="0" presId="urn:microsoft.com/office/officeart/2005/8/layout/radial5"/>
    <dgm:cxn modelId="{40B7053E-177C-4AF7-83A9-8760E15A7944}" type="presOf" srcId="{FB84A8FC-5C8C-4338-8270-EDEC4D5A5DAA}" destId="{3C50ED67-8E0E-4542-8DE2-641F01779567}" srcOrd="1" destOrd="0" presId="urn:microsoft.com/office/officeart/2005/8/layout/radial5"/>
    <dgm:cxn modelId="{BB2FD55D-00BA-4C2E-95AF-279F5CBB2AC2}" type="presOf" srcId="{2DF0DC77-9802-499B-8EC3-39693C68D939}" destId="{2D6C5B8A-4DF9-4AFC-9680-C15E92B621B0}" srcOrd="1" destOrd="0" presId="urn:microsoft.com/office/officeart/2005/8/layout/radial5"/>
    <dgm:cxn modelId="{9981385E-2774-4D9E-8EB9-7DAE83C5D42C}" type="presOf" srcId="{0216A4FA-0B2D-4830-9A9E-4DF9BE363B14}" destId="{87DBF132-32E8-4357-BCBC-85F2EA3346AA}" srcOrd="0" destOrd="0" presId="urn:microsoft.com/office/officeart/2005/8/layout/radial5"/>
    <dgm:cxn modelId="{2C47765E-5833-4DAE-97AC-2437381FF6E2}" type="presOf" srcId="{AB1EFA35-48A4-46FE-B8EC-6D682E047759}" destId="{5AD783ED-4263-4CDA-BE94-3579D91E57A3}" srcOrd="0" destOrd="0" presId="urn:microsoft.com/office/officeart/2005/8/layout/radial5"/>
    <dgm:cxn modelId="{2E5C9541-F105-4DD4-826D-1F3F3B3197A4}" type="presOf" srcId="{A3661E94-D906-40A2-87D9-45AC71F5AF06}" destId="{56F1AF9D-5CB5-492A-B471-700ACB8DE02C}" srcOrd="0" destOrd="0" presId="urn:microsoft.com/office/officeart/2005/8/layout/radial5"/>
    <dgm:cxn modelId="{0A861546-8274-4A96-BD53-CF5118AC57A1}" type="presOf" srcId="{331A3748-EA4E-45E9-8108-8C134ED0CDD5}" destId="{7C29E215-70AC-42EF-B475-870066101B6B}" srcOrd="0" destOrd="0" presId="urn:microsoft.com/office/officeart/2005/8/layout/radial5"/>
    <dgm:cxn modelId="{1B8DD84A-EBC1-42CE-9E13-475E16536631}" srcId="{6EDCAECA-C433-4775-B76F-7C6CD50BA147}" destId="{FCB71A5F-41C8-4C45-89DF-23B23C26B146}" srcOrd="6" destOrd="0" parTransId="{FB84A8FC-5C8C-4338-8270-EDEC4D5A5DAA}" sibTransId="{84D37740-E9B6-411A-868A-E085F3F87682}"/>
    <dgm:cxn modelId="{0F15706B-A7C1-4F09-B34E-BBEEB604FC7B}" type="presOf" srcId="{B5325AEE-0534-4C07-A7CC-DF35FF34BF2F}" destId="{576D268E-AC2C-48D2-9E6E-E26E4AD6C570}" srcOrd="0" destOrd="0" presId="urn:microsoft.com/office/officeart/2005/8/layout/radial5"/>
    <dgm:cxn modelId="{22B7DE6D-C22D-419B-8654-14F217A06C8E}" type="presOf" srcId="{3CCE1CD3-CD34-453A-A2A0-663383695652}" destId="{AA47F083-5018-4AAA-986B-4936EB4FEA12}" srcOrd="0" destOrd="0" presId="urn:microsoft.com/office/officeart/2005/8/layout/radial5"/>
    <dgm:cxn modelId="{3FF4D34E-95BD-425F-875E-DC6F5AA90B73}" type="presOf" srcId="{5A0B21A5-CEEB-4513-A945-4499C9F1A4F1}" destId="{EC324C56-9B37-427E-9FFD-70013373CE9D}" srcOrd="0" destOrd="0" presId="urn:microsoft.com/office/officeart/2005/8/layout/radial5"/>
    <dgm:cxn modelId="{1FB78250-8A03-46A7-BE7C-96F560A81B46}" srcId="{6EDCAECA-C433-4775-B76F-7C6CD50BA147}" destId="{5A0B21A5-CEEB-4513-A945-4499C9F1A4F1}" srcOrd="10" destOrd="0" parTransId="{B5325AEE-0534-4C07-A7CC-DF35FF34BF2F}" sibTransId="{C9F6DEBF-C73F-4D1D-926D-18E9DD7703BF}"/>
    <dgm:cxn modelId="{91360975-2F00-4CA9-B98D-FA0DC6C71AE4}" srcId="{6EDCAECA-C433-4775-B76F-7C6CD50BA147}" destId="{A3661E94-D906-40A2-87D9-45AC71F5AF06}" srcOrd="0" destOrd="0" parTransId="{9CD9B0E0-AFDD-4CC1-8251-81C8A3C6A50C}" sibTransId="{5D4BDBD0-C130-416A-A603-C3952B769A66}"/>
    <dgm:cxn modelId="{A445B778-A276-4F32-BE8C-09BCD528F398}" type="presOf" srcId="{70A401E6-3BC4-4123-A9EF-E4CBCEB21377}" destId="{B1382A93-D02D-49EF-8B37-062D4E24815F}" srcOrd="1" destOrd="0" presId="urn:microsoft.com/office/officeart/2005/8/layout/radial5"/>
    <dgm:cxn modelId="{BC532D59-05A4-4581-8E24-B278D390905D}" srcId="{6EDCAECA-C433-4775-B76F-7C6CD50BA147}" destId="{77F0A819-1FE6-416B-8A6A-0C794C3379DD}" srcOrd="2" destOrd="0" parTransId="{946667BC-9CAA-4E45-8170-390C82A2794A}" sibTransId="{C147460B-7791-434F-9F11-C02941546415}"/>
    <dgm:cxn modelId="{6E07BF8B-6979-4236-9C63-A31C0C5E216B}" srcId="{6EDCAECA-C433-4775-B76F-7C6CD50BA147}" destId="{3128C5F0-4F3B-4AA1-8129-5E7D63A53311}" srcOrd="11" destOrd="0" parTransId="{70A401E6-3BC4-4123-A9EF-E4CBCEB21377}" sibTransId="{C237FA6C-FF99-49FA-8FD5-61CCCF70CD18}"/>
    <dgm:cxn modelId="{497C198C-424A-4B5F-B12D-CD5351E5CF4E}" type="presOf" srcId="{9CD9B0E0-AFDD-4CC1-8251-81C8A3C6A50C}" destId="{A5AB0DB3-DBE9-4CE0-9DE6-6EDBA458215A}" srcOrd="1" destOrd="0" presId="urn:microsoft.com/office/officeart/2005/8/layout/radial5"/>
    <dgm:cxn modelId="{80EC3491-AF53-4714-962D-DC1795BF3283}" srcId="{6EDCAECA-C433-4775-B76F-7C6CD50BA147}" destId="{98796B09-2702-44D4-A508-5E51A972E417}" srcOrd="8" destOrd="0" parTransId="{E2D2A9B5-FA69-41B7-B62A-A8D9F7EA0561}" sibTransId="{AFCAF62D-0F9C-41AC-AE0B-2D697A2CCF28}"/>
    <dgm:cxn modelId="{3200899D-E298-4EEB-8C62-9AD53DA26147}" type="presOf" srcId="{3128C5F0-4F3B-4AA1-8129-5E7D63A53311}" destId="{F6569A57-3F1D-42DE-AFE2-79B8928A24FC}" srcOrd="0" destOrd="0" presId="urn:microsoft.com/office/officeart/2005/8/layout/radial5"/>
    <dgm:cxn modelId="{BC68559F-2287-49FF-B626-F0B01A904B0F}" srcId="{6EDCAECA-C433-4775-B76F-7C6CD50BA147}" destId="{68A9F27E-A6AF-42CF-B339-44E2C699E2DA}" srcOrd="7" destOrd="0" parTransId="{0216A4FA-0B2D-4830-9A9E-4DF9BE363B14}" sibTransId="{85642B85-D6D6-4375-9894-8A4C8D31B88A}"/>
    <dgm:cxn modelId="{5A8F25A7-9296-40C2-A85A-3BC91B28FBFF}" type="presOf" srcId="{FDDAA67D-39D0-4A05-86FC-1C4D56AB4E63}" destId="{770DFE3C-448F-4F7B-9BDE-6F21817D84A9}" srcOrd="0" destOrd="0" presId="urn:microsoft.com/office/officeart/2005/8/layout/radial5"/>
    <dgm:cxn modelId="{916543AB-A59B-4960-BFDC-8DD9499AA1C3}" type="presOf" srcId="{4E441572-625D-4D9D-96FF-AD05F521ECCC}" destId="{9A9BA9E7-A67F-481B-B0F3-F6D8C51B102E}" srcOrd="0" destOrd="0" presId="urn:microsoft.com/office/officeart/2005/8/layout/radial5"/>
    <dgm:cxn modelId="{F76A4FAF-C070-4256-A78F-4DD2727DF9CE}" type="presOf" srcId="{AF1FEF30-92F2-4318-9A74-5D9D79FE242D}" destId="{F69436F1-9605-4631-831B-A720FD6CF627}" srcOrd="0" destOrd="0" presId="urn:microsoft.com/office/officeart/2005/8/layout/radial5"/>
    <dgm:cxn modelId="{60AA11B1-2859-41C7-9409-4283FE427932}" type="presOf" srcId="{946667BC-9CAA-4E45-8170-390C82A2794A}" destId="{9B5C72F2-EF7A-419C-B533-F7443D8D9711}" srcOrd="0" destOrd="0" presId="urn:microsoft.com/office/officeart/2005/8/layout/radial5"/>
    <dgm:cxn modelId="{2BA140B1-3ED9-41A8-8727-81E08E804522}" type="presOf" srcId="{2D94C83A-FD73-45B1-8816-1439A3FF9816}" destId="{E32EF287-6919-4DFB-8F67-739599681EC1}" srcOrd="0" destOrd="0" presId="urn:microsoft.com/office/officeart/2005/8/layout/radial5"/>
    <dgm:cxn modelId="{EB658BB3-1E55-403A-A1FB-218793695FB5}" type="presOf" srcId="{2DF0DC77-9802-499B-8EC3-39693C68D939}" destId="{1236A7B7-255A-4CCC-A46E-2C034BD9AB2A}" srcOrd="0" destOrd="0" presId="urn:microsoft.com/office/officeart/2005/8/layout/radial5"/>
    <dgm:cxn modelId="{0F63D2BF-27C4-46C2-9F8C-F1A6714F0561}" type="presOf" srcId="{FCB71A5F-41C8-4C45-89DF-23B23C26B146}" destId="{B49BCF27-A8D7-498E-A473-9CF5A6EC10DF}" srcOrd="0" destOrd="0" presId="urn:microsoft.com/office/officeart/2005/8/layout/radial5"/>
    <dgm:cxn modelId="{377923C1-7D14-4B0E-94DA-5750AE280DAF}" type="presOf" srcId="{331A3748-EA4E-45E9-8108-8C134ED0CDD5}" destId="{EA6A6C92-2E27-4C04-8527-0191F4A0D00E}" srcOrd="1" destOrd="0" presId="urn:microsoft.com/office/officeart/2005/8/layout/radial5"/>
    <dgm:cxn modelId="{265CD2C1-151F-4B91-A4C9-A10113FEDFAC}" type="presOf" srcId="{E2D2A9B5-FA69-41B7-B62A-A8D9F7EA0561}" destId="{0BBF962E-25F6-47CA-9287-1756DA9636CE}" srcOrd="0" destOrd="0" presId="urn:microsoft.com/office/officeart/2005/8/layout/radial5"/>
    <dgm:cxn modelId="{768A55C7-7849-48B9-839F-A89BFE799BE2}" type="presOf" srcId="{B5325AEE-0534-4C07-A7CC-DF35FF34BF2F}" destId="{03B83FA3-F9BB-4F2C-86BD-ED944D0987EF}" srcOrd="1" destOrd="0" presId="urn:microsoft.com/office/officeart/2005/8/layout/radial5"/>
    <dgm:cxn modelId="{8F6611C8-72A4-4531-BAAA-5D9011FC7A87}" type="presOf" srcId="{98796B09-2702-44D4-A508-5E51A972E417}" destId="{10AC38A1-3E4C-4269-9D15-3BD367B71990}" srcOrd="0" destOrd="0" presId="urn:microsoft.com/office/officeart/2005/8/layout/radial5"/>
    <dgm:cxn modelId="{61909CC9-1724-46C1-A91F-F5215EBC8244}" type="presOf" srcId="{FB84A8FC-5C8C-4338-8270-EDEC4D5A5DAA}" destId="{69B34E36-6E0C-4DA0-8861-E1D0FCBCB9E7}" srcOrd="0" destOrd="0" presId="urn:microsoft.com/office/officeart/2005/8/layout/radial5"/>
    <dgm:cxn modelId="{FFAA37CC-56F3-4314-B70C-9E257689644F}" type="presOf" srcId="{946667BC-9CAA-4E45-8170-390C82A2794A}" destId="{76C10D36-263A-4AF2-9863-6ADD37F8291E}" srcOrd="1" destOrd="0" presId="urn:microsoft.com/office/officeart/2005/8/layout/radial5"/>
    <dgm:cxn modelId="{8BB39FD4-3C52-4597-9CAA-1F6413CDADA8}" type="presOf" srcId="{28901EBE-BE12-413C-B8B1-036EA2E94491}" destId="{C89872A1-55DF-4B93-BBF6-D2AA0D3A1C82}" srcOrd="0" destOrd="0" presId="urn:microsoft.com/office/officeart/2005/8/layout/radial5"/>
    <dgm:cxn modelId="{847307D6-280E-4A3B-A348-D90283E35BC5}" type="presOf" srcId="{E2D2A9B5-FA69-41B7-B62A-A8D9F7EA0561}" destId="{CE843E89-FE86-4623-B82D-9591CC5B95A6}" srcOrd="1" destOrd="0" presId="urn:microsoft.com/office/officeart/2005/8/layout/radial5"/>
    <dgm:cxn modelId="{B2B8C0E6-3776-4631-BB64-540A85BA4B63}" type="presOf" srcId="{68A9F27E-A6AF-42CF-B339-44E2C699E2DA}" destId="{97F287D2-BF18-49A1-B3BB-979C95AEBBE9}" srcOrd="0" destOrd="0" presId="urn:microsoft.com/office/officeart/2005/8/layout/radial5"/>
    <dgm:cxn modelId="{AA74F5F0-1425-4920-8C4C-739C46B415B9}" type="presOf" srcId="{A79E20BE-0A8D-4B09-BA39-3F7E44A9A5D8}" destId="{B5895503-F442-4C59-AE70-73259F719351}" srcOrd="0" destOrd="0" presId="urn:microsoft.com/office/officeart/2005/8/layout/radial5"/>
    <dgm:cxn modelId="{CDC812F4-39F0-4DFE-B766-B0FB3FFB5B6B}" type="presOf" srcId="{70A401E6-3BC4-4123-A9EF-E4CBCEB21377}" destId="{7BC1F085-94D8-4E7C-BA33-AECA74B95D09}" srcOrd="0" destOrd="0" presId="urn:microsoft.com/office/officeart/2005/8/layout/radial5"/>
    <dgm:cxn modelId="{5FE360F4-0E15-4045-92B4-383A85B3B0D0}" type="presOf" srcId="{B0772C18-1A9D-4ADE-98A8-BC4B7F2B9F31}" destId="{7ED660D7-4F19-42F5-9CFF-D77F815703D1}" srcOrd="0" destOrd="0" presId="urn:microsoft.com/office/officeart/2005/8/layout/radial5"/>
    <dgm:cxn modelId="{1F0E81F7-B561-4DCE-B175-84E6F2F34C5F}" srcId="{6EDCAECA-C433-4775-B76F-7C6CD50BA147}" destId="{3CCE1CD3-CD34-453A-A2A0-663383695652}" srcOrd="9" destOrd="0" parTransId="{2D94C83A-FD73-45B1-8816-1439A3FF9816}" sibTransId="{1B6AD6E2-420A-4D64-8719-F66C52AFE93E}"/>
    <dgm:cxn modelId="{3FB4D1F7-2B8C-431E-9E1B-C75F3DF1251C}" type="presOf" srcId="{2D94C83A-FD73-45B1-8816-1439A3FF9816}" destId="{709AC779-A1F2-4B71-BC3F-8C3E63CF3D5B}" srcOrd="1" destOrd="0" presId="urn:microsoft.com/office/officeart/2005/8/layout/radial5"/>
    <dgm:cxn modelId="{91041DFB-9F4E-4BB9-B00C-DC26BBC8E6D8}" type="presOf" srcId="{6EDCAECA-C433-4775-B76F-7C6CD50BA147}" destId="{DE2559C4-EB5D-43C8-A896-0431FB5A433F}" srcOrd="0" destOrd="0" presId="urn:microsoft.com/office/officeart/2005/8/layout/radial5"/>
    <dgm:cxn modelId="{174BA7C3-08F9-4305-A4D8-B217A787A6A6}" type="presParOf" srcId="{C89872A1-55DF-4B93-BBF6-D2AA0D3A1C82}" destId="{DE2559C4-EB5D-43C8-A896-0431FB5A433F}" srcOrd="0" destOrd="0" presId="urn:microsoft.com/office/officeart/2005/8/layout/radial5"/>
    <dgm:cxn modelId="{06D06487-2267-473B-92C9-7E3A4442B338}" type="presParOf" srcId="{C89872A1-55DF-4B93-BBF6-D2AA0D3A1C82}" destId="{1DFEE6D9-9954-42F4-B5A8-A7B9FAF8C343}" srcOrd="1" destOrd="0" presId="urn:microsoft.com/office/officeart/2005/8/layout/radial5"/>
    <dgm:cxn modelId="{5C96D745-D867-4835-94C0-9DA64C485323}" type="presParOf" srcId="{1DFEE6D9-9954-42F4-B5A8-A7B9FAF8C343}" destId="{A5AB0DB3-DBE9-4CE0-9DE6-6EDBA458215A}" srcOrd="0" destOrd="0" presId="urn:microsoft.com/office/officeart/2005/8/layout/radial5"/>
    <dgm:cxn modelId="{0CA7D32F-F87C-4A0C-B9DD-78EBB17A25A7}" type="presParOf" srcId="{C89872A1-55DF-4B93-BBF6-D2AA0D3A1C82}" destId="{56F1AF9D-5CB5-492A-B471-700ACB8DE02C}" srcOrd="2" destOrd="0" presId="urn:microsoft.com/office/officeart/2005/8/layout/radial5"/>
    <dgm:cxn modelId="{5213DA37-08D9-4BBC-B4DD-0DC606099E6A}" type="presParOf" srcId="{C89872A1-55DF-4B93-BBF6-D2AA0D3A1C82}" destId="{7ED660D7-4F19-42F5-9CFF-D77F815703D1}" srcOrd="3" destOrd="0" presId="urn:microsoft.com/office/officeart/2005/8/layout/radial5"/>
    <dgm:cxn modelId="{97287899-AEDE-4EE5-AAEA-C7DE7FD57736}" type="presParOf" srcId="{7ED660D7-4F19-42F5-9CFF-D77F815703D1}" destId="{9528661E-B56B-4A41-A000-AA3928329B67}" srcOrd="0" destOrd="0" presId="urn:microsoft.com/office/officeart/2005/8/layout/radial5"/>
    <dgm:cxn modelId="{FC577E0D-CDA0-4B28-88DC-1F97711A8C3C}" type="presParOf" srcId="{C89872A1-55DF-4B93-BBF6-D2AA0D3A1C82}" destId="{5AD783ED-4263-4CDA-BE94-3579D91E57A3}" srcOrd="4" destOrd="0" presId="urn:microsoft.com/office/officeart/2005/8/layout/radial5"/>
    <dgm:cxn modelId="{38335F05-C4F4-4AD5-AB2E-8D356C513BAE}" type="presParOf" srcId="{C89872A1-55DF-4B93-BBF6-D2AA0D3A1C82}" destId="{9B5C72F2-EF7A-419C-B533-F7443D8D9711}" srcOrd="5" destOrd="0" presId="urn:microsoft.com/office/officeart/2005/8/layout/radial5"/>
    <dgm:cxn modelId="{DB7213A1-ACCE-426A-B486-E1B697ADE876}" type="presParOf" srcId="{9B5C72F2-EF7A-419C-B533-F7443D8D9711}" destId="{76C10D36-263A-4AF2-9863-6ADD37F8291E}" srcOrd="0" destOrd="0" presId="urn:microsoft.com/office/officeart/2005/8/layout/radial5"/>
    <dgm:cxn modelId="{D838BC67-0384-43BD-9512-C10A190418BE}" type="presParOf" srcId="{C89872A1-55DF-4B93-BBF6-D2AA0D3A1C82}" destId="{F2E27287-BD75-4373-9C22-764247775E66}" srcOrd="6" destOrd="0" presId="urn:microsoft.com/office/officeart/2005/8/layout/radial5"/>
    <dgm:cxn modelId="{48A88785-B846-4B3C-8C99-3CF42E1B4FAD}" type="presParOf" srcId="{C89872A1-55DF-4B93-BBF6-D2AA0D3A1C82}" destId="{9A9BA9E7-A67F-481B-B0F3-F6D8C51B102E}" srcOrd="7" destOrd="0" presId="urn:microsoft.com/office/officeart/2005/8/layout/radial5"/>
    <dgm:cxn modelId="{E0047794-246B-42DC-BB80-6F7794AF8B95}" type="presParOf" srcId="{9A9BA9E7-A67F-481B-B0F3-F6D8C51B102E}" destId="{ECFD12D4-D063-48E5-8100-2198A62A1B9B}" srcOrd="0" destOrd="0" presId="urn:microsoft.com/office/officeart/2005/8/layout/radial5"/>
    <dgm:cxn modelId="{4617FB4A-039F-4782-8B38-C69911484FAC}" type="presParOf" srcId="{C89872A1-55DF-4B93-BBF6-D2AA0D3A1C82}" destId="{4EB02B38-D1A9-4E6D-B7B8-B341F6BEA75D}" srcOrd="8" destOrd="0" presId="urn:microsoft.com/office/officeart/2005/8/layout/radial5"/>
    <dgm:cxn modelId="{3E654EEA-0390-4161-ACBE-660A53DB880E}" type="presParOf" srcId="{C89872A1-55DF-4B93-BBF6-D2AA0D3A1C82}" destId="{1236A7B7-255A-4CCC-A46E-2C034BD9AB2A}" srcOrd="9" destOrd="0" presId="urn:microsoft.com/office/officeart/2005/8/layout/radial5"/>
    <dgm:cxn modelId="{D1CBCBF2-80CE-4DA4-884B-9187F9E19533}" type="presParOf" srcId="{1236A7B7-255A-4CCC-A46E-2C034BD9AB2A}" destId="{2D6C5B8A-4DF9-4AFC-9680-C15E92B621B0}" srcOrd="0" destOrd="0" presId="urn:microsoft.com/office/officeart/2005/8/layout/radial5"/>
    <dgm:cxn modelId="{0707DCC9-2A9F-42B2-9981-0381A8289374}" type="presParOf" srcId="{C89872A1-55DF-4B93-BBF6-D2AA0D3A1C82}" destId="{523F4A75-D1B4-4F47-B830-BDD558BECA20}" srcOrd="10" destOrd="0" presId="urn:microsoft.com/office/officeart/2005/8/layout/radial5"/>
    <dgm:cxn modelId="{927CB484-3759-4490-BD64-1B20E8071CC9}" type="presParOf" srcId="{C89872A1-55DF-4B93-BBF6-D2AA0D3A1C82}" destId="{7C29E215-70AC-42EF-B475-870066101B6B}" srcOrd="11" destOrd="0" presId="urn:microsoft.com/office/officeart/2005/8/layout/radial5"/>
    <dgm:cxn modelId="{3B6C130C-6017-41C4-A80B-C3722A634F9C}" type="presParOf" srcId="{7C29E215-70AC-42EF-B475-870066101B6B}" destId="{EA6A6C92-2E27-4C04-8527-0191F4A0D00E}" srcOrd="0" destOrd="0" presId="urn:microsoft.com/office/officeart/2005/8/layout/radial5"/>
    <dgm:cxn modelId="{CAD097D6-2026-4281-86FC-07D5272D3FF0}" type="presParOf" srcId="{C89872A1-55DF-4B93-BBF6-D2AA0D3A1C82}" destId="{F69436F1-9605-4631-831B-A720FD6CF627}" srcOrd="12" destOrd="0" presId="urn:microsoft.com/office/officeart/2005/8/layout/radial5"/>
    <dgm:cxn modelId="{1B3E118B-2317-473E-ACD5-67E7B5C2A43D}" type="presParOf" srcId="{C89872A1-55DF-4B93-BBF6-D2AA0D3A1C82}" destId="{69B34E36-6E0C-4DA0-8861-E1D0FCBCB9E7}" srcOrd="13" destOrd="0" presId="urn:microsoft.com/office/officeart/2005/8/layout/radial5"/>
    <dgm:cxn modelId="{A4086232-476F-48B4-9F24-ADBA77F3A157}" type="presParOf" srcId="{69B34E36-6E0C-4DA0-8861-E1D0FCBCB9E7}" destId="{3C50ED67-8E0E-4542-8DE2-641F01779567}" srcOrd="0" destOrd="0" presId="urn:microsoft.com/office/officeart/2005/8/layout/radial5"/>
    <dgm:cxn modelId="{DE30E5F4-4FBB-4BFB-9A22-2B54439ADC1B}" type="presParOf" srcId="{C89872A1-55DF-4B93-BBF6-D2AA0D3A1C82}" destId="{B49BCF27-A8D7-498E-A473-9CF5A6EC10DF}" srcOrd="14" destOrd="0" presId="urn:microsoft.com/office/officeart/2005/8/layout/radial5"/>
    <dgm:cxn modelId="{E2A86FB3-AD2F-4A17-9192-5C1075C0955A}" type="presParOf" srcId="{C89872A1-55DF-4B93-BBF6-D2AA0D3A1C82}" destId="{87DBF132-32E8-4357-BCBC-85F2EA3346AA}" srcOrd="15" destOrd="0" presId="urn:microsoft.com/office/officeart/2005/8/layout/radial5"/>
    <dgm:cxn modelId="{A90DAAED-3A6C-4CB5-9174-855FB5ACB9D5}" type="presParOf" srcId="{87DBF132-32E8-4357-BCBC-85F2EA3346AA}" destId="{6ABA1608-329E-46D2-9A73-C9BD7ACB2B85}" srcOrd="0" destOrd="0" presId="urn:microsoft.com/office/officeart/2005/8/layout/radial5"/>
    <dgm:cxn modelId="{7269D186-307F-4B88-9C3F-662631DAAA91}" type="presParOf" srcId="{C89872A1-55DF-4B93-BBF6-D2AA0D3A1C82}" destId="{97F287D2-BF18-49A1-B3BB-979C95AEBBE9}" srcOrd="16" destOrd="0" presId="urn:microsoft.com/office/officeart/2005/8/layout/radial5"/>
    <dgm:cxn modelId="{7129DF9B-DCB3-4B48-B9C2-3E71F629BD58}" type="presParOf" srcId="{C89872A1-55DF-4B93-BBF6-D2AA0D3A1C82}" destId="{0BBF962E-25F6-47CA-9287-1756DA9636CE}" srcOrd="17" destOrd="0" presId="urn:microsoft.com/office/officeart/2005/8/layout/radial5"/>
    <dgm:cxn modelId="{64B4723B-9BBD-473E-AFDB-A357970477B7}" type="presParOf" srcId="{0BBF962E-25F6-47CA-9287-1756DA9636CE}" destId="{CE843E89-FE86-4623-B82D-9591CC5B95A6}" srcOrd="0" destOrd="0" presId="urn:microsoft.com/office/officeart/2005/8/layout/radial5"/>
    <dgm:cxn modelId="{7B6608E6-108B-4F93-AEF2-863309F3B497}" type="presParOf" srcId="{C89872A1-55DF-4B93-BBF6-D2AA0D3A1C82}" destId="{10AC38A1-3E4C-4269-9D15-3BD367B71990}" srcOrd="18" destOrd="0" presId="urn:microsoft.com/office/officeart/2005/8/layout/radial5"/>
    <dgm:cxn modelId="{888D42BA-F5DD-4FAB-AFF9-4D3A9FC740D2}" type="presParOf" srcId="{C89872A1-55DF-4B93-BBF6-D2AA0D3A1C82}" destId="{E32EF287-6919-4DFB-8F67-739599681EC1}" srcOrd="19" destOrd="0" presId="urn:microsoft.com/office/officeart/2005/8/layout/radial5"/>
    <dgm:cxn modelId="{FB170372-DB5C-4149-BCC3-5AB09F8D4B6F}" type="presParOf" srcId="{E32EF287-6919-4DFB-8F67-739599681EC1}" destId="{709AC779-A1F2-4B71-BC3F-8C3E63CF3D5B}" srcOrd="0" destOrd="0" presId="urn:microsoft.com/office/officeart/2005/8/layout/radial5"/>
    <dgm:cxn modelId="{857B20FF-86F4-474C-A8C0-2CA06E404C48}" type="presParOf" srcId="{C89872A1-55DF-4B93-BBF6-D2AA0D3A1C82}" destId="{AA47F083-5018-4AAA-986B-4936EB4FEA12}" srcOrd="20" destOrd="0" presId="urn:microsoft.com/office/officeart/2005/8/layout/radial5"/>
    <dgm:cxn modelId="{B0037DEB-0302-4769-8BB6-6A600CBEFFDD}" type="presParOf" srcId="{C89872A1-55DF-4B93-BBF6-D2AA0D3A1C82}" destId="{576D268E-AC2C-48D2-9E6E-E26E4AD6C570}" srcOrd="21" destOrd="0" presId="urn:microsoft.com/office/officeart/2005/8/layout/radial5"/>
    <dgm:cxn modelId="{46D33A65-0313-4EFB-A692-3792CCAFF924}" type="presParOf" srcId="{576D268E-AC2C-48D2-9E6E-E26E4AD6C570}" destId="{03B83FA3-F9BB-4F2C-86BD-ED944D0987EF}" srcOrd="0" destOrd="0" presId="urn:microsoft.com/office/officeart/2005/8/layout/radial5"/>
    <dgm:cxn modelId="{110C55E5-0EC4-4B96-A911-638D553C69DA}" type="presParOf" srcId="{C89872A1-55DF-4B93-BBF6-D2AA0D3A1C82}" destId="{EC324C56-9B37-427E-9FFD-70013373CE9D}" srcOrd="22" destOrd="0" presId="urn:microsoft.com/office/officeart/2005/8/layout/radial5"/>
    <dgm:cxn modelId="{F8DF8007-22DA-42B3-A11A-C866BC30B738}" type="presParOf" srcId="{C89872A1-55DF-4B93-BBF6-D2AA0D3A1C82}" destId="{7BC1F085-94D8-4E7C-BA33-AECA74B95D09}" srcOrd="23" destOrd="0" presId="urn:microsoft.com/office/officeart/2005/8/layout/radial5"/>
    <dgm:cxn modelId="{4278A8A4-0A71-4F41-B26A-14CEB67D62AF}" type="presParOf" srcId="{7BC1F085-94D8-4E7C-BA33-AECA74B95D09}" destId="{B1382A93-D02D-49EF-8B37-062D4E24815F}" srcOrd="0" destOrd="0" presId="urn:microsoft.com/office/officeart/2005/8/layout/radial5"/>
    <dgm:cxn modelId="{F84E771F-F1C7-4C96-B6A5-F4F2D217307D}" type="presParOf" srcId="{C89872A1-55DF-4B93-BBF6-D2AA0D3A1C82}" destId="{F6569A57-3F1D-42DE-AFE2-79B8928A24FC}" srcOrd="24" destOrd="0" presId="urn:microsoft.com/office/officeart/2005/8/layout/radial5"/>
    <dgm:cxn modelId="{CDBF5E8D-411A-4BF9-93DC-CB819CA53F7F}" type="presParOf" srcId="{C89872A1-55DF-4B93-BBF6-D2AA0D3A1C82}" destId="{770DFE3C-448F-4F7B-9BDE-6F21817D84A9}" srcOrd="25" destOrd="0" presId="urn:microsoft.com/office/officeart/2005/8/layout/radial5"/>
    <dgm:cxn modelId="{ABD187FF-E330-467C-BC03-87BC6A26A5CE}" type="presParOf" srcId="{770DFE3C-448F-4F7B-9BDE-6F21817D84A9}" destId="{0BDFAF50-3C8B-4B7E-B62C-DE9D1DE7F3B7}" srcOrd="0" destOrd="0" presId="urn:microsoft.com/office/officeart/2005/8/layout/radial5"/>
    <dgm:cxn modelId="{60CFAF74-B4CB-416A-A153-351BFBE85D71}" type="presParOf" srcId="{C89872A1-55DF-4B93-BBF6-D2AA0D3A1C82}" destId="{B5895503-F442-4C59-AE70-73259F719351}" srcOrd="2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AD7A7FE-1814-461D-B0B3-148E65ECFE5B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id-ID"/>
        </a:p>
      </dgm:t>
    </dgm:pt>
    <dgm:pt modelId="{D80B8EB5-5F0C-441D-B7D9-F46423C45329}">
      <dgm:prSet phldrT="[Teks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600" b="0" i="0" dirty="0" err="1"/>
            <a:t>Pohon</a:t>
          </a:r>
          <a:r>
            <a:rPr lang="en-US" sz="1600" b="0" i="0" dirty="0"/>
            <a:t> Kinerja, Cascading, dan Crosscutting Program/ </a:t>
          </a:r>
          <a:r>
            <a:rPr lang="en-US" sz="1600" b="0" i="0" dirty="0" err="1"/>
            <a:t>kegiatan</a:t>
          </a:r>
          <a:endParaRPr lang="id-ID" sz="1600" baseline="0" dirty="0"/>
        </a:p>
      </dgm:t>
    </dgm:pt>
    <dgm:pt modelId="{0FD01A70-1CEB-4FA3-BBC8-196C67DFE279}" type="parTrans" cxnId="{FFA190D0-3CAD-4449-91D0-635356337B93}">
      <dgm:prSet/>
      <dgm:spPr/>
      <dgm:t>
        <a:bodyPr/>
        <a:lstStyle/>
        <a:p>
          <a:endParaRPr lang="id-ID"/>
        </a:p>
      </dgm:t>
    </dgm:pt>
    <dgm:pt modelId="{29632791-A2FE-4EB8-AC83-03E47728EF2D}" type="sibTrans" cxnId="{FFA190D0-3CAD-4449-91D0-635356337B93}">
      <dgm:prSet/>
      <dgm:spPr/>
      <dgm:t>
        <a:bodyPr/>
        <a:lstStyle/>
        <a:p>
          <a:endParaRPr lang="id-ID"/>
        </a:p>
      </dgm:t>
    </dgm:pt>
    <dgm:pt modelId="{C122EE0A-F42F-47ED-8E1B-B0BB2A74FF9A}">
      <dgm:prSet phldrT="[Teks]" custT="1"/>
      <dgm:spPr/>
      <dgm:t>
        <a:bodyPr/>
        <a:lstStyle/>
        <a:p>
          <a:r>
            <a:rPr lang="en-US" sz="1600" b="0" i="0"/>
            <a:t>Prestasi yang telah dicapai</a:t>
          </a:r>
          <a:endParaRPr lang="id-ID" sz="1600" baseline="0"/>
        </a:p>
      </dgm:t>
    </dgm:pt>
    <dgm:pt modelId="{A6DF0B3E-6870-45D0-BE9E-84A5EBC45A45}" type="parTrans" cxnId="{CBB848AF-E1BD-4171-8D7D-2EBAD0107EC1}">
      <dgm:prSet/>
      <dgm:spPr/>
      <dgm:t>
        <a:bodyPr/>
        <a:lstStyle/>
        <a:p>
          <a:endParaRPr lang="id-ID"/>
        </a:p>
      </dgm:t>
    </dgm:pt>
    <dgm:pt modelId="{D9D70B79-8315-4105-A5C3-750EB0391C4D}" type="sibTrans" cxnId="{CBB848AF-E1BD-4171-8D7D-2EBAD0107EC1}">
      <dgm:prSet/>
      <dgm:spPr/>
      <dgm:t>
        <a:bodyPr/>
        <a:lstStyle/>
        <a:p>
          <a:endParaRPr lang="id-ID"/>
        </a:p>
      </dgm:t>
    </dgm:pt>
    <dgm:pt modelId="{9439EF58-C46E-4C08-900A-FADCC2BF82D6}">
      <dgm:prSet phldrT="[Teks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600" b="0" i="0" dirty="0" err="1"/>
            <a:t>Hambatan-hambatan</a:t>
          </a:r>
          <a:r>
            <a:rPr lang="en-US" sz="1600" b="0" i="0" dirty="0"/>
            <a:t> yang </a:t>
          </a:r>
          <a:r>
            <a:rPr lang="en-US" sz="1600" b="0" i="0" dirty="0" err="1"/>
            <a:t>ditemui</a:t>
          </a:r>
          <a:endParaRPr lang="id-ID" sz="1600" baseline="0" dirty="0"/>
        </a:p>
      </dgm:t>
    </dgm:pt>
    <dgm:pt modelId="{82B46A6F-66C9-4961-ACA5-A5D77AA1B0C2}" type="parTrans" cxnId="{41D4E55D-0255-4D9D-858F-4156E61E6CB2}">
      <dgm:prSet/>
      <dgm:spPr/>
      <dgm:t>
        <a:bodyPr/>
        <a:lstStyle/>
        <a:p>
          <a:endParaRPr lang="id-ID"/>
        </a:p>
      </dgm:t>
    </dgm:pt>
    <dgm:pt modelId="{01CE099C-2605-4904-ACC0-536B6D643244}" type="sibTrans" cxnId="{41D4E55D-0255-4D9D-858F-4156E61E6CB2}">
      <dgm:prSet/>
      <dgm:spPr/>
      <dgm:t>
        <a:bodyPr/>
        <a:lstStyle/>
        <a:p>
          <a:endParaRPr lang="id-ID"/>
        </a:p>
      </dgm:t>
    </dgm:pt>
    <dgm:pt modelId="{30CF886D-8D44-4547-9771-079E3D284665}" type="pres">
      <dgm:prSet presAssocID="{2AD7A7FE-1814-461D-B0B3-148E65ECFE5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DCB745-A704-46A2-9CAE-B27C67F01703}" type="pres">
      <dgm:prSet presAssocID="{D80B8EB5-5F0C-441D-B7D9-F46423C45329}" presName="hierRoot1" presStyleCnt="0"/>
      <dgm:spPr/>
    </dgm:pt>
    <dgm:pt modelId="{72DA6363-D254-4E11-B039-121E4EA2AD35}" type="pres">
      <dgm:prSet presAssocID="{D80B8EB5-5F0C-441D-B7D9-F46423C45329}" presName="composite" presStyleCnt="0"/>
      <dgm:spPr/>
    </dgm:pt>
    <dgm:pt modelId="{3FABBE02-41D7-4F2D-A647-DDF1279BD757}" type="pres">
      <dgm:prSet presAssocID="{D80B8EB5-5F0C-441D-B7D9-F46423C45329}" presName="background" presStyleLbl="node0" presStyleIdx="0" presStyleCnt="3"/>
      <dgm:spPr/>
    </dgm:pt>
    <dgm:pt modelId="{D9B191C6-9DE8-4462-9ECE-51DD0A56CFEE}" type="pres">
      <dgm:prSet presAssocID="{D80B8EB5-5F0C-441D-B7D9-F46423C45329}" presName="text" presStyleLbl="fgAcc0" presStyleIdx="0" presStyleCnt="3" custScaleY="228583">
        <dgm:presLayoutVars>
          <dgm:chPref val="3"/>
        </dgm:presLayoutVars>
      </dgm:prSet>
      <dgm:spPr/>
    </dgm:pt>
    <dgm:pt modelId="{AB875E3D-AA0A-4CA2-8F1F-C7D7E9E5E741}" type="pres">
      <dgm:prSet presAssocID="{D80B8EB5-5F0C-441D-B7D9-F46423C45329}" presName="hierChild2" presStyleCnt="0"/>
      <dgm:spPr/>
    </dgm:pt>
    <dgm:pt modelId="{48857DBF-8EBE-4A6A-BC86-2ADD0661B477}" type="pres">
      <dgm:prSet presAssocID="{C122EE0A-F42F-47ED-8E1B-B0BB2A74FF9A}" presName="hierRoot1" presStyleCnt="0"/>
      <dgm:spPr/>
    </dgm:pt>
    <dgm:pt modelId="{999F15F4-B5ED-4F65-A1B0-03CBE904DC90}" type="pres">
      <dgm:prSet presAssocID="{C122EE0A-F42F-47ED-8E1B-B0BB2A74FF9A}" presName="composite" presStyleCnt="0"/>
      <dgm:spPr/>
    </dgm:pt>
    <dgm:pt modelId="{471F4C7D-E178-495E-9B47-48EC65082434}" type="pres">
      <dgm:prSet presAssocID="{C122EE0A-F42F-47ED-8E1B-B0BB2A74FF9A}" presName="background" presStyleLbl="node0" presStyleIdx="1" presStyleCnt="3"/>
      <dgm:spPr/>
    </dgm:pt>
    <dgm:pt modelId="{B838B504-641C-4DFA-A405-4BFD19A00493}" type="pres">
      <dgm:prSet presAssocID="{C122EE0A-F42F-47ED-8E1B-B0BB2A74FF9A}" presName="text" presStyleLbl="fgAcc0" presStyleIdx="1" presStyleCnt="3" custScaleY="228583">
        <dgm:presLayoutVars>
          <dgm:chPref val="3"/>
        </dgm:presLayoutVars>
      </dgm:prSet>
      <dgm:spPr/>
    </dgm:pt>
    <dgm:pt modelId="{350750A5-A6BF-405A-889D-5C609FE1A6D0}" type="pres">
      <dgm:prSet presAssocID="{C122EE0A-F42F-47ED-8E1B-B0BB2A74FF9A}" presName="hierChild2" presStyleCnt="0"/>
      <dgm:spPr/>
    </dgm:pt>
    <dgm:pt modelId="{387167DC-76E7-435F-A214-7A49FE944898}" type="pres">
      <dgm:prSet presAssocID="{9439EF58-C46E-4C08-900A-FADCC2BF82D6}" presName="hierRoot1" presStyleCnt="0"/>
      <dgm:spPr/>
    </dgm:pt>
    <dgm:pt modelId="{CB6803CB-90D6-42CF-A7A8-947BB20D0E1D}" type="pres">
      <dgm:prSet presAssocID="{9439EF58-C46E-4C08-900A-FADCC2BF82D6}" presName="composite" presStyleCnt="0"/>
      <dgm:spPr/>
    </dgm:pt>
    <dgm:pt modelId="{0A98CB88-EA93-40D6-A084-34EEB9CD3A10}" type="pres">
      <dgm:prSet presAssocID="{9439EF58-C46E-4C08-900A-FADCC2BF82D6}" presName="background" presStyleLbl="node0" presStyleIdx="2" presStyleCnt="3"/>
      <dgm:spPr/>
    </dgm:pt>
    <dgm:pt modelId="{F8D960F5-EFFA-4A41-AE5F-7E38125B5326}" type="pres">
      <dgm:prSet presAssocID="{9439EF58-C46E-4C08-900A-FADCC2BF82D6}" presName="text" presStyleLbl="fgAcc0" presStyleIdx="2" presStyleCnt="3" custScaleY="228583">
        <dgm:presLayoutVars>
          <dgm:chPref val="3"/>
        </dgm:presLayoutVars>
      </dgm:prSet>
      <dgm:spPr/>
    </dgm:pt>
    <dgm:pt modelId="{AF5DABA5-E47F-45AA-9D7F-76429296C077}" type="pres">
      <dgm:prSet presAssocID="{9439EF58-C46E-4C08-900A-FADCC2BF82D6}" presName="hierChild2" presStyleCnt="0"/>
      <dgm:spPr/>
    </dgm:pt>
  </dgm:ptLst>
  <dgm:cxnLst>
    <dgm:cxn modelId="{41D4E55D-0255-4D9D-858F-4156E61E6CB2}" srcId="{2AD7A7FE-1814-461D-B0B3-148E65ECFE5B}" destId="{9439EF58-C46E-4C08-900A-FADCC2BF82D6}" srcOrd="2" destOrd="0" parTransId="{82B46A6F-66C9-4961-ACA5-A5D77AA1B0C2}" sibTransId="{01CE099C-2605-4904-ACC0-536B6D643244}"/>
    <dgm:cxn modelId="{4BFA9E9D-431D-46A4-940C-C783743DF65B}" type="presOf" srcId="{2AD7A7FE-1814-461D-B0B3-148E65ECFE5B}" destId="{30CF886D-8D44-4547-9771-079E3D284665}" srcOrd="0" destOrd="0" presId="urn:microsoft.com/office/officeart/2005/8/layout/hierarchy1"/>
    <dgm:cxn modelId="{CBB848AF-E1BD-4171-8D7D-2EBAD0107EC1}" srcId="{2AD7A7FE-1814-461D-B0B3-148E65ECFE5B}" destId="{C122EE0A-F42F-47ED-8E1B-B0BB2A74FF9A}" srcOrd="1" destOrd="0" parTransId="{A6DF0B3E-6870-45D0-BE9E-84A5EBC45A45}" sibTransId="{D9D70B79-8315-4105-A5C3-750EB0391C4D}"/>
    <dgm:cxn modelId="{E8C768BA-E581-4AEF-83B4-F5235BBE07F0}" type="presOf" srcId="{C122EE0A-F42F-47ED-8E1B-B0BB2A74FF9A}" destId="{B838B504-641C-4DFA-A405-4BFD19A00493}" srcOrd="0" destOrd="0" presId="urn:microsoft.com/office/officeart/2005/8/layout/hierarchy1"/>
    <dgm:cxn modelId="{0CABF7CA-951D-4234-87BD-F30DC58D1BDF}" type="presOf" srcId="{D80B8EB5-5F0C-441D-B7D9-F46423C45329}" destId="{D9B191C6-9DE8-4462-9ECE-51DD0A56CFEE}" srcOrd="0" destOrd="0" presId="urn:microsoft.com/office/officeart/2005/8/layout/hierarchy1"/>
    <dgm:cxn modelId="{FFA190D0-3CAD-4449-91D0-635356337B93}" srcId="{2AD7A7FE-1814-461D-B0B3-148E65ECFE5B}" destId="{D80B8EB5-5F0C-441D-B7D9-F46423C45329}" srcOrd="0" destOrd="0" parTransId="{0FD01A70-1CEB-4FA3-BBC8-196C67DFE279}" sibTransId="{29632791-A2FE-4EB8-AC83-03E47728EF2D}"/>
    <dgm:cxn modelId="{6B2A6EE7-8310-4B53-ACFA-B16242F15CB2}" type="presOf" srcId="{9439EF58-C46E-4C08-900A-FADCC2BF82D6}" destId="{F8D960F5-EFFA-4A41-AE5F-7E38125B5326}" srcOrd="0" destOrd="0" presId="urn:microsoft.com/office/officeart/2005/8/layout/hierarchy1"/>
    <dgm:cxn modelId="{C167AA6A-267D-4C54-AF85-8CADA8384CC7}" type="presParOf" srcId="{30CF886D-8D44-4547-9771-079E3D284665}" destId="{52DCB745-A704-46A2-9CAE-B27C67F01703}" srcOrd="0" destOrd="0" presId="urn:microsoft.com/office/officeart/2005/8/layout/hierarchy1"/>
    <dgm:cxn modelId="{73E71467-E783-40CE-AC8E-D3D038DDEAD8}" type="presParOf" srcId="{52DCB745-A704-46A2-9CAE-B27C67F01703}" destId="{72DA6363-D254-4E11-B039-121E4EA2AD35}" srcOrd="0" destOrd="0" presId="urn:microsoft.com/office/officeart/2005/8/layout/hierarchy1"/>
    <dgm:cxn modelId="{717D6CA6-D838-4D28-8430-FC9ED271C803}" type="presParOf" srcId="{72DA6363-D254-4E11-B039-121E4EA2AD35}" destId="{3FABBE02-41D7-4F2D-A647-DDF1279BD757}" srcOrd="0" destOrd="0" presId="urn:microsoft.com/office/officeart/2005/8/layout/hierarchy1"/>
    <dgm:cxn modelId="{4C5F4A75-8248-4F65-8649-C980B21A71A6}" type="presParOf" srcId="{72DA6363-D254-4E11-B039-121E4EA2AD35}" destId="{D9B191C6-9DE8-4462-9ECE-51DD0A56CFEE}" srcOrd="1" destOrd="0" presId="urn:microsoft.com/office/officeart/2005/8/layout/hierarchy1"/>
    <dgm:cxn modelId="{61A3E7F7-A650-44D5-BB71-DA3803D1959E}" type="presParOf" srcId="{52DCB745-A704-46A2-9CAE-B27C67F01703}" destId="{AB875E3D-AA0A-4CA2-8F1F-C7D7E9E5E741}" srcOrd="1" destOrd="0" presId="urn:microsoft.com/office/officeart/2005/8/layout/hierarchy1"/>
    <dgm:cxn modelId="{1BB09758-58DA-4D30-A0E7-E65F4F94FAC2}" type="presParOf" srcId="{30CF886D-8D44-4547-9771-079E3D284665}" destId="{48857DBF-8EBE-4A6A-BC86-2ADD0661B477}" srcOrd="1" destOrd="0" presId="urn:microsoft.com/office/officeart/2005/8/layout/hierarchy1"/>
    <dgm:cxn modelId="{C75602AB-1312-4AA9-A0B7-F72F1A4161EB}" type="presParOf" srcId="{48857DBF-8EBE-4A6A-BC86-2ADD0661B477}" destId="{999F15F4-B5ED-4F65-A1B0-03CBE904DC90}" srcOrd="0" destOrd="0" presId="urn:microsoft.com/office/officeart/2005/8/layout/hierarchy1"/>
    <dgm:cxn modelId="{95B94E3B-2F5F-44D0-9528-AF1B3181BDBB}" type="presParOf" srcId="{999F15F4-B5ED-4F65-A1B0-03CBE904DC90}" destId="{471F4C7D-E178-495E-9B47-48EC65082434}" srcOrd="0" destOrd="0" presId="urn:microsoft.com/office/officeart/2005/8/layout/hierarchy1"/>
    <dgm:cxn modelId="{79BC723D-FAD3-4D5F-A6B9-35CB6A78EACA}" type="presParOf" srcId="{999F15F4-B5ED-4F65-A1B0-03CBE904DC90}" destId="{B838B504-641C-4DFA-A405-4BFD19A00493}" srcOrd="1" destOrd="0" presId="urn:microsoft.com/office/officeart/2005/8/layout/hierarchy1"/>
    <dgm:cxn modelId="{040DE378-2B8D-4DE0-87C7-3BAC6C277EA1}" type="presParOf" srcId="{48857DBF-8EBE-4A6A-BC86-2ADD0661B477}" destId="{350750A5-A6BF-405A-889D-5C609FE1A6D0}" srcOrd="1" destOrd="0" presId="urn:microsoft.com/office/officeart/2005/8/layout/hierarchy1"/>
    <dgm:cxn modelId="{6911A78E-FC15-45F5-8458-8F0F6E482E53}" type="presParOf" srcId="{30CF886D-8D44-4547-9771-079E3D284665}" destId="{387167DC-76E7-435F-A214-7A49FE944898}" srcOrd="2" destOrd="0" presId="urn:microsoft.com/office/officeart/2005/8/layout/hierarchy1"/>
    <dgm:cxn modelId="{E3F0BA0D-B966-443D-8478-47E16848CAA7}" type="presParOf" srcId="{387167DC-76E7-435F-A214-7A49FE944898}" destId="{CB6803CB-90D6-42CF-A7A8-947BB20D0E1D}" srcOrd="0" destOrd="0" presId="urn:microsoft.com/office/officeart/2005/8/layout/hierarchy1"/>
    <dgm:cxn modelId="{2D085744-B4B9-4B66-AF97-1E799BC7CB01}" type="presParOf" srcId="{CB6803CB-90D6-42CF-A7A8-947BB20D0E1D}" destId="{0A98CB88-EA93-40D6-A084-34EEB9CD3A10}" srcOrd="0" destOrd="0" presId="urn:microsoft.com/office/officeart/2005/8/layout/hierarchy1"/>
    <dgm:cxn modelId="{984427A4-C497-46ED-85B9-E7CE3240485E}" type="presParOf" srcId="{CB6803CB-90D6-42CF-A7A8-947BB20D0E1D}" destId="{F8D960F5-EFFA-4A41-AE5F-7E38125B5326}" srcOrd="1" destOrd="0" presId="urn:microsoft.com/office/officeart/2005/8/layout/hierarchy1"/>
    <dgm:cxn modelId="{56A548E0-7C36-4DD4-8CF7-950E9427A7BD}" type="presParOf" srcId="{387167DC-76E7-435F-A214-7A49FE944898}" destId="{AF5DABA5-E47F-45AA-9D7F-76429296C07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3A9CAE-7B1B-4808-AFB8-35B7ECE79025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6884B1-6CBB-4B4E-AF5F-6D45EEF1CBD5}">
      <dgm:prSet phldrT="[Teks]" custT="1"/>
      <dgm:spPr/>
      <dgm:t>
        <a:bodyPr/>
        <a:lstStyle/>
        <a:p>
          <a:r>
            <a:rPr lang="en-ID" sz="20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Mempublikasikan</a:t>
          </a:r>
          <a:r>
            <a:rPr lang="en-ID" sz="20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20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ID" sz="20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20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</a:t>
          </a:r>
          <a:r>
            <a:rPr lang="en-ID" sz="20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20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20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20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5397C01-C7F9-42E0-881D-29A0C44C3F66}" type="parTrans" cxnId="{600329DD-9A9A-4928-9BF4-2641B2436295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DB699504-A531-4BCE-8973-65C86347429D}" type="sibTrans" cxnId="{600329DD-9A9A-4928-9BF4-2641B2436295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9D87498-28FB-4ECF-BF30-2012766E8E20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Membuat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kendala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rekomendasi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periodik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atas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memantau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berkala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D4FBD60-55D0-4C8D-862D-3261C2150368}" type="parTrans" cxnId="{C482B9D0-3A8E-4C17-8834-9D29CE980FC7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7E68F475-03CA-4641-98D9-1FA56B09E89A}" type="sibTrans" cxnId="{C482B9D0-3A8E-4C17-8834-9D29CE980FC7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FA323922-9FCB-4AB9-BD4C-0BB3F8E473C3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Menyelaraskan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SKP dan PK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sesuai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target yang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direncanakan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6ED16916-6CB0-4F67-9765-EE5D1897AD8F}" type="parTrans" cxnId="{556AE50F-E3E2-4F16-AE53-481F10E080DD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55A690F2-BA4F-4E34-966E-8B7A94C83740}" type="sibTrans" cxnId="{556AE50F-E3E2-4F16-AE53-481F10E080DD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AAB70314-0B85-4ADF-9147-CD48317C91DA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Melakukan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monitoring dan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evaluasi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berkala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berjenjangatas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capaian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32597BC2-A498-4A55-98CC-4361EC1C0372}" type="parTrans" cxnId="{C1F81A37-5250-4038-9C21-315CCF032C78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3DD31B3-05A3-434E-B598-FA996641E552}" type="sibTrans" cxnId="{C1F81A37-5250-4038-9C21-315CCF032C78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CF22015E-3DEB-4BC5-82C0-F6879B7BCD70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Menjadikan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sebagai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dasar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dalam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penyesuaian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pemberian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/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pengurangan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tunjangan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/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pengasilan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penempatan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penghapusan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jabatan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baik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struktural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maupun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fungsional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79DCF7B-E36B-41AE-9116-7BCEB99C5043}" type="parTrans" cxnId="{6E18B15E-0D38-4B98-9BD5-062EF5933CAF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75622D0D-2EDA-4CEE-AA13-A326750807E5}" type="sibTrans" cxnId="{6E18B15E-0D38-4B98-9BD5-062EF5933CAF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5E225E24-2FA7-44F3-A1CC-0D2954A736A3}">
      <dgm:prSet custT="1"/>
      <dgm:spPr/>
      <dgm:t>
        <a:bodyPr/>
        <a:lstStyle/>
        <a:p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Mensosialisasikan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hasil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pada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setiap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pegawai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agar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dapat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mempengaruhi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penyesuaian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strategis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kebijakan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aktivitas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dalam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mencapai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55080F26-37BA-411E-9A6B-45D2E1397A4F}" type="parTrans" cxnId="{B933C072-9F91-41B1-B91E-DA8F01DD587D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520E4220-2C54-4732-BB69-0F397D014BB7}" type="sibTrans" cxnId="{B933C072-9F91-41B1-B91E-DA8F01DD587D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F7787E7A-7B05-427B-B334-3969502FD886}">
      <dgm:prSet custT="1"/>
      <dgm:spPr/>
      <dgm:t>
        <a:bodyPr/>
        <a:lstStyle/>
        <a:p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Mempublikasikan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telah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direviu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oleh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Inspektorat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6E4E36A4-054A-4B7B-AEFA-44CC6F204BE9}" type="parTrans" cxnId="{F995AE05-C51A-4A04-96AE-3448E7F951E7}">
      <dgm:prSet/>
      <dgm:spPr/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3561CF37-B2AA-4859-987A-0C36E52B1F64}" type="sibTrans" cxnId="{F995AE05-C51A-4A04-96AE-3448E7F951E7}">
      <dgm:prSet/>
      <dgm:spPr/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32BCA68-CF6F-4CF3-B9B7-456819113686}">
      <dgm:prSet custT="1"/>
      <dgm:spPr/>
      <dgm:t>
        <a:bodyPr/>
        <a:lstStyle/>
        <a:p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Menyajikan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informasi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pada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tentang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perbandingan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realisasi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dengan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target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jangka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menengah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realisasi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tahun-tahun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sebelumnya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A82B2CCE-1BF3-4125-A4DB-27D29F3E7A3E}" type="parTrans" cxnId="{F798ADBB-421B-4DD9-8922-C1B0BE91656C}">
      <dgm:prSet/>
      <dgm:spPr/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B9A56E9-2B01-4BCA-8C6D-3A5F10DA7303}" type="sibTrans" cxnId="{F798ADBB-421B-4DD9-8922-C1B0BE91656C}">
      <dgm:prSet/>
      <dgm:spPr/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50693E6-3731-43D4-813B-D9B62A4C065C}">
      <dgm:prSet custT="1"/>
      <dgm:spPr/>
      <dgm:t>
        <a:bodyPr/>
        <a:lstStyle/>
        <a:p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Membuat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Evaluasi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Akuntabilitas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Internal yang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dilaksanakan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berjenjang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didukung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oleh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teknologi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informasi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ID" sz="18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apilkasi</a:t>
          </a:r>
          <a:r>
            <a:rPr lang="en-ID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).</a:t>
          </a:r>
          <a:endParaRPr lang="en-US" sz="18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0CF7950-FB5D-4278-8DF3-C40D50F52EF0}" type="parTrans" cxnId="{E111095F-6999-4E0B-9A79-E8E761F843E8}">
      <dgm:prSet/>
      <dgm:spPr/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D862147-1968-4C6E-A908-EE04CBDE7CE7}" type="sibTrans" cxnId="{E111095F-6999-4E0B-9A79-E8E761F843E8}">
      <dgm:prSet/>
      <dgm:spPr/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C904202E-529C-4A9B-98E7-B3FF3A9176A1}" type="pres">
      <dgm:prSet presAssocID="{D63A9CAE-7B1B-4808-AFB8-35B7ECE79025}" presName="linear" presStyleCnt="0">
        <dgm:presLayoutVars>
          <dgm:animLvl val="lvl"/>
          <dgm:resizeHandles val="exact"/>
        </dgm:presLayoutVars>
      </dgm:prSet>
      <dgm:spPr/>
    </dgm:pt>
    <dgm:pt modelId="{3577BC4A-CEE5-4690-BDA9-C245670FCF0A}" type="pres">
      <dgm:prSet presAssocID="{C76884B1-6CBB-4B4E-AF5F-6D45EEF1CBD5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1836C2C5-BBDC-45D6-8B39-D6481D174FAE}" type="pres">
      <dgm:prSet presAssocID="{DB699504-A531-4BCE-8973-65C86347429D}" presName="spacer" presStyleCnt="0"/>
      <dgm:spPr/>
    </dgm:pt>
    <dgm:pt modelId="{5290FF19-0FA6-4444-97A5-68977CEDC441}" type="pres">
      <dgm:prSet presAssocID="{29D87498-28FB-4ECF-BF30-2012766E8E20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05E4FC92-36A2-46E1-93A2-33D78D1A2DAA}" type="pres">
      <dgm:prSet presAssocID="{7E68F475-03CA-4641-98D9-1FA56B09E89A}" presName="spacer" presStyleCnt="0"/>
      <dgm:spPr/>
    </dgm:pt>
    <dgm:pt modelId="{115B38FD-54AC-4AB1-8AED-94EE279CE2D5}" type="pres">
      <dgm:prSet presAssocID="{FA323922-9FCB-4AB9-BD4C-0BB3F8E473C3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47049B32-A975-4EAA-8E48-6E9F99CEB72E}" type="pres">
      <dgm:prSet presAssocID="{55A690F2-BA4F-4E34-966E-8B7A94C83740}" presName="spacer" presStyleCnt="0"/>
      <dgm:spPr/>
    </dgm:pt>
    <dgm:pt modelId="{16C29765-F5BF-4C26-960D-F5290D85F7E5}" type="pres">
      <dgm:prSet presAssocID="{AAB70314-0B85-4ADF-9147-CD48317C91DA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AECA8829-8AA4-4BB2-87C6-C389DFBE76A2}" type="pres">
      <dgm:prSet presAssocID="{23DD31B3-05A3-434E-B598-FA996641E552}" presName="spacer" presStyleCnt="0"/>
      <dgm:spPr/>
    </dgm:pt>
    <dgm:pt modelId="{12DC4186-EEDD-4093-B83C-0AF8BF3F05DD}" type="pres">
      <dgm:prSet presAssocID="{CF22015E-3DEB-4BC5-82C0-F6879B7BCD70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A48B53AE-972B-4F3E-8F1B-9703FA3CD3A2}" type="pres">
      <dgm:prSet presAssocID="{75622D0D-2EDA-4CEE-AA13-A326750807E5}" presName="spacer" presStyleCnt="0"/>
      <dgm:spPr/>
    </dgm:pt>
    <dgm:pt modelId="{EF398222-B75D-4F18-AAA3-77C0D7DF29BB}" type="pres">
      <dgm:prSet presAssocID="{5E225E24-2FA7-44F3-A1CC-0D2954A736A3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401876CD-DE62-4D3A-998D-FBC2FC678B2F}" type="pres">
      <dgm:prSet presAssocID="{520E4220-2C54-4732-BB69-0F397D014BB7}" presName="spacer" presStyleCnt="0"/>
      <dgm:spPr/>
    </dgm:pt>
    <dgm:pt modelId="{019D84A0-D3E2-406A-BCDB-F4F257BEE09E}" type="pres">
      <dgm:prSet presAssocID="{F7787E7A-7B05-427B-B334-3969502FD886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C89B6C08-4B32-4041-A88B-FF455C69BB95}" type="pres">
      <dgm:prSet presAssocID="{3561CF37-B2AA-4859-987A-0C36E52B1F64}" presName="spacer" presStyleCnt="0"/>
      <dgm:spPr/>
    </dgm:pt>
    <dgm:pt modelId="{4062A084-F783-4613-83DC-90C2689881DE}" type="pres">
      <dgm:prSet presAssocID="{932BCA68-CF6F-4CF3-B9B7-456819113686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853D0BD-4A2E-4ED6-ABF7-EEEEF46C3165}" type="pres">
      <dgm:prSet presAssocID="{9B9A56E9-2B01-4BCA-8C6D-3A5F10DA7303}" presName="spacer" presStyleCnt="0"/>
      <dgm:spPr/>
    </dgm:pt>
    <dgm:pt modelId="{EA1CD521-ADA8-480B-BB75-F7B9329D8B7E}" type="pres">
      <dgm:prSet presAssocID="{950693E6-3731-43D4-813B-D9B62A4C065C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F995AE05-C51A-4A04-96AE-3448E7F951E7}" srcId="{D63A9CAE-7B1B-4808-AFB8-35B7ECE79025}" destId="{F7787E7A-7B05-427B-B334-3969502FD886}" srcOrd="6" destOrd="0" parTransId="{6E4E36A4-054A-4B7B-AEFA-44CC6F204BE9}" sibTransId="{3561CF37-B2AA-4859-987A-0C36E52B1F64}"/>
    <dgm:cxn modelId="{4A68750B-4D5C-4D63-B0EF-EB175364C904}" type="presOf" srcId="{CF22015E-3DEB-4BC5-82C0-F6879B7BCD70}" destId="{12DC4186-EEDD-4093-B83C-0AF8BF3F05DD}" srcOrd="0" destOrd="0" presId="urn:microsoft.com/office/officeart/2005/8/layout/vList2"/>
    <dgm:cxn modelId="{556AE50F-E3E2-4F16-AE53-481F10E080DD}" srcId="{D63A9CAE-7B1B-4808-AFB8-35B7ECE79025}" destId="{FA323922-9FCB-4AB9-BD4C-0BB3F8E473C3}" srcOrd="2" destOrd="0" parTransId="{6ED16916-6CB0-4F67-9765-EE5D1897AD8F}" sibTransId="{55A690F2-BA4F-4E34-966E-8B7A94C83740}"/>
    <dgm:cxn modelId="{789AFB1D-EE3D-4053-A6E1-6EC3DE47D803}" type="presOf" srcId="{FA323922-9FCB-4AB9-BD4C-0BB3F8E473C3}" destId="{115B38FD-54AC-4AB1-8AED-94EE279CE2D5}" srcOrd="0" destOrd="0" presId="urn:microsoft.com/office/officeart/2005/8/layout/vList2"/>
    <dgm:cxn modelId="{116B812B-8325-40F9-AA57-05B59B98A005}" type="presOf" srcId="{AAB70314-0B85-4ADF-9147-CD48317C91DA}" destId="{16C29765-F5BF-4C26-960D-F5290D85F7E5}" srcOrd="0" destOrd="0" presId="urn:microsoft.com/office/officeart/2005/8/layout/vList2"/>
    <dgm:cxn modelId="{C1F81A37-5250-4038-9C21-315CCF032C78}" srcId="{D63A9CAE-7B1B-4808-AFB8-35B7ECE79025}" destId="{AAB70314-0B85-4ADF-9147-CD48317C91DA}" srcOrd="3" destOrd="0" parTransId="{32597BC2-A498-4A55-98CC-4361EC1C0372}" sibTransId="{23DD31B3-05A3-434E-B598-FA996641E552}"/>
    <dgm:cxn modelId="{6E18B15E-0D38-4B98-9BD5-062EF5933CAF}" srcId="{D63A9CAE-7B1B-4808-AFB8-35B7ECE79025}" destId="{CF22015E-3DEB-4BC5-82C0-F6879B7BCD70}" srcOrd="4" destOrd="0" parTransId="{479DCF7B-E36B-41AE-9116-7BCEB99C5043}" sibTransId="{75622D0D-2EDA-4CEE-AA13-A326750807E5}"/>
    <dgm:cxn modelId="{E111095F-6999-4E0B-9A79-E8E761F843E8}" srcId="{D63A9CAE-7B1B-4808-AFB8-35B7ECE79025}" destId="{950693E6-3731-43D4-813B-D9B62A4C065C}" srcOrd="8" destOrd="0" parTransId="{90CF7950-FB5D-4278-8DF3-C40D50F52EF0}" sibTransId="{BD862147-1968-4C6E-A908-EE04CBDE7CE7}"/>
    <dgm:cxn modelId="{1B508060-6122-48AC-9118-1388054BF125}" type="presOf" srcId="{29D87498-28FB-4ECF-BF30-2012766E8E20}" destId="{5290FF19-0FA6-4444-97A5-68977CEDC441}" srcOrd="0" destOrd="0" presId="urn:microsoft.com/office/officeart/2005/8/layout/vList2"/>
    <dgm:cxn modelId="{B933C072-9F91-41B1-B91E-DA8F01DD587D}" srcId="{D63A9CAE-7B1B-4808-AFB8-35B7ECE79025}" destId="{5E225E24-2FA7-44F3-A1CC-0D2954A736A3}" srcOrd="5" destOrd="0" parTransId="{55080F26-37BA-411E-9A6B-45D2E1397A4F}" sibTransId="{520E4220-2C54-4732-BB69-0F397D014BB7}"/>
    <dgm:cxn modelId="{E995CB87-54E5-48C6-9D68-3AC8B28EC066}" type="presOf" srcId="{F7787E7A-7B05-427B-B334-3969502FD886}" destId="{019D84A0-D3E2-406A-BCDB-F4F257BEE09E}" srcOrd="0" destOrd="0" presId="urn:microsoft.com/office/officeart/2005/8/layout/vList2"/>
    <dgm:cxn modelId="{33099BA5-5417-4E94-9072-398B08D6FEE1}" type="presOf" srcId="{950693E6-3731-43D4-813B-D9B62A4C065C}" destId="{EA1CD521-ADA8-480B-BB75-F7B9329D8B7E}" srcOrd="0" destOrd="0" presId="urn:microsoft.com/office/officeart/2005/8/layout/vList2"/>
    <dgm:cxn modelId="{A630D2AE-FFCB-440E-B2A0-C0CEA3F904D5}" type="presOf" srcId="{C76884B1-6CBB-4B4E-AF5F-6D45EEF1CBD5}" destId="{3577BC4A-CEE5-4690-BDA9-C245670FCF0A}" srcOrd="0" destOrd="0" presId="urn:microsoft.com/office/officeart/2005/8/layout/vList2"/>
    <dgm:cxn modelId="{F798ADBB-421B-4DD9-8922-C1B0BE91656C}" srcId="{D63A9CAE-7B1B-4808-AFB8-35B7ECE79025}" destId="{932BCA68-CF6F-4CF3-B9B7-456819113686}" srcOrd="7" destOrd="0" parTransId="{A82B2CCE-1BF3-4125-A4DB-27D29F3E7A3E}" sibTransId="{9B9A56E9-2B01-4BCA-8C6D-3A5F10DA7303}"/>
    <dgm:cxn modelId="{69F5DCC3-DC90-49BC-8F95-B42C47F9FBF2}" type="presOf" srcId="{5E225E24-2FA7-44F3-A1CC-0D2954A736A3}" destId="{EF398222-B75D-4F18-AAA3-77C0D7DF29BB}" srcOrd="0" destOrd="0" presId="urn:microsoft.com/office/officeart/2005/8/layout/vList2"/>
    <dgm:cxn modelId="{C482B9D0-3A8E-4C17-8834-9D29CE980FC7}" srcId="{D63A9CAE-7B1B-4808-AFB8-35B7ECE79025}" destId="{29D87498-28FB-4ECF-BF30-2012766E8E20}" srcOrd="1" destOrd="0" parTransId="{8D4FBD60-55D0-4C8D-862D-3261C2150368}" sibTransId="{7E68F475-03CA-4641-98D9-1FA56B09E89A}"/>
    <dgm:cxn modelId="{600329DD-9A9A-4928-9BF4-2641B2436295}" srcId="{D63A9CAE-7B1B-4808-AFB8-35B7ECE79025}" destId="{C76884B1-6CBB-4B4E-AF5F-6D45EEF1CBD5}" srcOrd="0" destOrd="0" parTransId="{45397C01-C7F9-42E0-881D-29A0C44C3F66}" sibTransId="{DB699504-A531-4BCE-8973-65C86347429D}"/>
    <dgm:cxn modelId="{1A62F8E6-FFBB-4048-BB65-F3E2C3343DBA}" type="presOf" srcId="{D63A9CAE-7B1B-4808-AFB8-35B7ECE79025}" destId="{C904202E-529C-4A9B-98E7-B3FF3A9176A1}" srcOrd="0" destOrd="0" presId="urn:microsoft.com/office/officeart/2005/8/layout/vList2"/>
    <dgm:cxn modelId="{A5402EEC-4744-48E9-AC2A-D8A4F7261DD6}" type="presOf" srcId="{932BCA68-CF6F-4CF3-B9B7-456819113686}" destId="{4062A084-F783-4613-83DC-90C2689881DE}" srcOrd="0" destOrd="0" presId="urn:microsoft.com/office/officeart/2005/8/layout/vList2"/>
    <dgm:cxn modelId="{08207EF8-0CE0-42EF-9BFD-DE5A281AC7C5}" type="presParOf" srcId="{C904202E-529C-4A9B-98E7-B3FF3A9176A1}" destId="{3577BC4A-CEE5-4690-BDA9-C245670FCF0A}" srcOrd="0" destOrd="0" presId="urn:microsoft.com/office/officeart/2005/8/layout/vList2"/>
    <dgm:cxn modelId="{5040BABF-7F1B-456E-BA16-08DD48A0501D}" type="presParOf" srcId="{C904202E-529C-4A9B-98E7-B3FF3A9176A1}" destId="{1836C2C5-BBDC-45D6-8B39-D6481D174FAE}" srcOrd="1" destOrd="0" presId="urn:microsoft.com/office/officeart/2005/8/layout/vList2"/>
    <dgm:cxn modelId="{76933E74-5A26-4041-B180-A89CF86C1935}" type="presParOf" srcId="{C904202E-529C-4A9B-98E7-B3FF3A9176A1}" destId="{5290FF19-0FA6-4444-97A5-68977CEDC441}" srcOrd="2" destOrd="0" presId="urn:microsoft.com/office/officeart/2005/8/layout/vList2"/>
    <dgm:cxn modelId="{D95F89CA-2C10-4CA0-B013-AB28D3F48F2D}" type="presParOf" srcId="{C904202E-529C-4A9B-98E7-B3FF3A9176A1}" destId="{05E4FC92-36A2-46E1-93A2-33D78D1A2DAA}" srcOrd="3" destOrd="0" presId="urn:microsoft.com/office/officeart/2005/8/layout/vList2"/>
    <dgm:cxn modelId="{F2968273-24AD-4BFA-9FC0-C26573AE4EAA}" type="presParOf" srcId="{C904202E-529C-4A9B-98E7-B3FF3A9176A1}" destId="{115B38FD-54AC-4AB1-8AED-94EE279CE2D5}" srcOrd="4" destOrd="0" presId="urn:microsoft.com/office/officeart/2005/8/layout/vList2"/>
    <dgm:cxn modelId="{C7E6B38E-319E-4449-9073-DA511709704C}" type="presParOf" srcId="{C904202E-529C-4A9B-98E7-B3FF3A9176A1}" destId="{47049B32-A975-4EAA-8E48-6E9F99CEB72E}" srcOrd="5" destOrd="0" presId="urn:microsoft.com/office/officeart/2005/8/layout/vList2"/>
    <dgm:cxn modelId="{E05B9927-F4C1-4053-875D-BDAF24EF6FD2}" type="presParOf" srcId="{C904202E-529C-4A9B-98E7-B3FF3A9176A1}" destId="{16C29765-F5BF-4C26-960D-F5290D85F7E5}" srcOrd="6" destOrd="0" presId="urn:microsoft.com/office/officeart/2005/8/layout/vList2"/>
    <dgm:cxn modelId="{10E55CF7-FE89-4D23-9066-C7DFE50E7528}" type="presParOf" srcId="{C904202E-529C-4A9B-98E7-B3FF3A9176A1}" destId="{AECA8829-8AA4-4BB2-87C6-C389DFBE76A2}" srcOrd="7" destOrd="0" presId="urn:microsoft.com/office/officeart/2005/8/layout/vList2"/>
    <dgm:cxn modelId="{335AE1FC-3137-4487-86F1-543D4F8D6AB0}" type="presParOf" srcId="{C904202E-529C-4A9B-98E7-B3FF3A9176A1}" destId="{12DC4186-EEDD-4093-B83C-0AF8BF3F05DD}" srcOrd="8" destOrd="0" presId="urn:microsoft.com/office/officeart/2005/8/layout/vList2"/>
    <dgm:cxn modelId="{2EB4E127-9377-4867-8466-137BD93E0132}" type="presParOf" srcId="{C904202E-529C-4A9B-98E7-B3FF3A9176A1}" destId="{A48B53AE-972B-4F3E-8F1B-9703FA3CD3A2}" srcOrd="9" destOrd="0" presId="urn:microsoft.com/office/officeart/2005/8/layout/vList2"/>
    <dgm:cxn modelId="{E03A4EE7-FF8C-4E33-90F1-74D3A522F749}" type="presParOf" srcId="{C904202E-529C-4A9B-98E7-B3FF3A9176A1}" destId="{EF398222-B75D-4F18-AAA3-77C0D7DF29BB}" srcOrd="10" destOrd="0" presId="urn:microsoft.com/office/officeart/2005/8/layout/vList2"/>
    <dgm:cxn modelId="{9E53F43A-7E45-435C-B4BF-732535DC7AFB}" type="presParOf" srcId="{C904202E-529C-4A9B-98E7-B3FF3A9176A1}" destId="{401876CD-DE62-4D3A-998D-FBC2FC678B2F}" srcOrd="11" destOrd="0" presId="urn:microsoft.com/office/officeart/2005/8/layout/vList2"/>
    <dgm:cxn modelId="{1141CE4A-E28C-4D6F-AB40-621BCE8B78C6}" type="presParOf" srcId="{C904202E-529C-4A9B-98E7-B3FF3A9176A1}" destId="{019D84A0-D3E2-406A-BCDB-F4F257BEE09E}" srcOrd="12" destOrd="0" presId="urn:microsoft.com/office/officeart/2005/8/layout/vList2"/>
    <dgm:cxn modelId="{69186C07-9D62-4201-81BC-A583028E7367}" type="presParOf" srcId="{C904202E-529C-4A9B-98E7-B3FF3A9176A1}" destId="{C89B6C08-4B32-4041-A88B-FF455C69BB95}" srcOrd="13" destOrd="0" presId="urn:microsoft.com/office/officeart/2005/8/layout/vList2"/>
    <dgm:cxn modelId="{E4067819-B3AA-4E9E-8103-6F7ABAA709D4}" type="presParOf" srcId="{C904202E-529C-4A9B-98E7-B3FF3A9176A1}" destId="{4062A084-F783-4613-83DC-90C2689881DE}" srcOrd="14" destOrd="0" presId="urn:microsoft.com/office/officeart/2005/8/layout/vList2"/>
    <dgm:cxn modelId="{81BE1C7E-9D8B-429C-8E24-825310298034}" type="presParOf" srcId="{C904202E-529C-4A9B-98E7-B3FF3A9176A1}" destId="{C853D0BD-4A2E-4ED6-ABF7-EEEEF46C3165}" srcOrd="15" destOrd="0" presId="urn:microsoft.com/office/officeart/2005/8/layout/vList2"/>
    <dgm:cxn modelId="{833ECD37-28EF-40D2-9476-DD8072A528F9}" type="presParOf" srcId="{C904202E-529C-4A9B-98E7-B3FF3A9176A1}" destId="{EA1CD521-ADA8-480B-BB75-F7B9329D8B7E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153481-9EBD-449D-918E-0EE8842161AF}" type="doc">
      <dgm:prSet loTypeId="urn:microsoft.com/office/officeart/2005/8/layout/orgChart1" loCatId="hierarchy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78C2586F-348A-44EB-A4FB-FF3A311090F2}">
      <dgm:prSet phldrT="[Text]" custT="1"/>
      <dgm:spPr>
        <a:solidFill>
          <a:srgbClr val="00B0F0"/>
        </a:solidFill>
      </dgm:spPr>
      <dgm:t>
        <a:bodyPr/>
        <a:lstStyle/>
        <a:p>
          <a:pPr algn="ctr"/>
          <a:r>
            <a:rPr lang="en-US" sz="1100" b="1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100" b="1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Akuntabilitas</a:t>
          </a:r>
          <a:r>
            <a:rPr lang="en-US" sz="1100" b="1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Kinerja </a:t>
          </a:r>
          <a:r>
            <a:rPr lang="en-US" sz="1100" b="1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Penyelenggaraan</a:t>
          </a:r>
          <a:r>
            <a:rPr lang="en-US" sz="1100" b="1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SATPOL PP, DAMKAR DAN PENYELAMATAN </a:t>
          </a:r>
        </a:p>
        <a:p>
          <a:pPr algn="ctr"/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(Nilai SAKIP SATPOLP3KP)</a:t>
          </a:r>
        </a:p>
      </dgm:t>
    </dgm:pt>
    <dgm:pt modelId="{07B1952E-3D46-4B81-93D2-67DFA6760B23}" type="parTrans" cxnId="{2A5070E3-6942-46FC-8D1D-B06E6E454518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18F826CC-B78F-4A9C-9349-9797C653DD8B}" type="sibTrans" cxnId="{2A5070E3-6942-46FC-8D1D-B06E6E454518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5AAF5000-BAAB-4EEF-8BFF-96D966927664}">
      <dgm:prSet custT="1"/>
      <dgm:spPr/>
      <dgm:t>
        <a:bodyPr/>
        <a:lstStyle/>
        <a:p>
          <a:pPr algn="ctr"/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Kualitas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Penganggaran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Persentase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Penganggaran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telah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diseselaikan</a:t>
          </a:r>
          <a:endParaRPr lang="en-US" sz="11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D7B0C10-D855-48E0-8609-135C55CD386D}" type="parTrans" cxnId="{D21B4225-F516-4663-A078-DB1D4CB53D20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E7D89C60-77A9-46EA-B2DE-35C7FC7DDA4A}" type="sibTrans" cxnId="{D21B4225-F516-4663-A078-DB1D4CB53D20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880F9F72-A626-43A8-B75E-8A69C0990E65}">
      <dgm:prSet custT="1"/>
      <dgm:spPr/>
      <dgm:t>
        <a:bodyPr/>
        <a:lstStyle/>
        <a:p>
          <a:pPr algn="ctr"/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Kualitas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Satuan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yang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dibuat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gm:t>
    </dgm:pt>
    <dgm:pt modelId="{A32F5A5D-1C89-47FF-8EC7-165CE5BE19C2}" type="parTrans" cxnId="{73321EA1-852F-4E30-9216-53798279F123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B8B64584-C354-4893-8EBE-E927DB1CFCBA}" type="sibTrans" cxnId="{73321EA1-852F-4E30-9216-53798279F123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C0FECA92-395C-48FB-B777-A52F6AEF2D77}">
      <dgm:prSet custT="1"/>
      <dgm:spPr/>
      <dgm:t>
        <a:bodyPr/>
        <a:lstStyle/>
        <a:p>
          <a:pPr algn="ctr"/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Tersedianya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tepat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waktu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Perencanaanyang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diselesaikan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gm:t>
    </dgm:pt>
    <dgm:pt modelId="{F9EFEAC0-B888-47B1-A81B-5BAF15B56F24}" type="parTrans" cxnId="{D555E283-7E2D-4628-A40C-72C27B35E698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9743F5C0-527E-4FBD-BF21-703C765C07E3}" type="sibTrans" cxnId="{D555E283-7E2D-4628-A40C-72C27B35E698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115FCB64-07A7-45C1-AC3F-01862C0F0A51}">
      <dgm:prSet custT="1"/>
      <dgm:spPr/>
      <dgm:t>
        <a:bodyPr/>
        <a:lstStyle/>
        <a:p>
          <a:pPr algn="ctr"/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Tersedianya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Penganggaran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akurat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akuntabel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Penganggaran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gm:t>
    </dgm:pt>
    <dgm:pt modelId="{0FE3EED5-95EE-4564-B4BE-72A1E8FD80B6}" type="parTrans" cxnId="{9B42FFF3-8700-4717-BE35-1AC397F45CA1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2B5CBA8E-21B1-462D-AC94-BF6795C68168}" type="sibTrans" cxnId="{9B42FFF3-8700-4717-BE35-1AC397F45CA1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0E15D18A-029D-4B7D-8B35-1227F7DECDBD}">
      <dgm:prSet custT="1"/>
      <dgm:spPr/>
      <dgm:t>
        <a:bodyPr/>
        <a:lstStyle/>
        <a:p>
          <a:pPr algn="ctr"/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Kualitas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Pelaporan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Akuntabilitas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(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Akuntabilitas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yang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dibuat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gm:t>
    </dgm:pt>
    <dgm:pt modelId="{A6DC6EF5-6499-497B-98DE-79BDB12936CD}" type="parTrans" cxnId="{D9C2C131-465A-45EE-93A3-82CA909810DA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3CB266F2-2B33-4A60-AE2B-EDF4B294DECE}" type="sibTrans" cxnId="{D9C2C131-465A-45EE-93A3-82CA909810DA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4AB06302-8A05-43E8-BF18-6D4244A39FCD}">
      <dgm:prSet custT="1"/>
      <dgm:spPr/>
      <dgm:t>
        <a:bodyPr/>
        <a:lstStyle/>
        <a:p>
          <a:pPr algn="ctr"/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Tersedianya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Pedoman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Teknis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Evaluasi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Akuntabilitas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Internal (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Pedoman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Teknis yang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gm:t>
    </dgm:pt>
    <dgm:pt modelId="{2EB3CBC0-F52A-4828-BBA9-1EE75FB32AA8}" type="parTrans" cxnId="{8D83A4FA-0088-404D-9FD3-04BE5E1023FB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4D402F0E-9ADE-440F-BB36-9F8143A88922}" type="sibTrans" cxnId="{8D83A4FA-0088-404D-9FD3-04BE5E1023FB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4BFCE73B-D53C-457E-98D2-FF72BD747257}">
      <dgm:prSet custT="1"/>
      <dgm:spPr/>
      <dgm:t>
        <a:bodyPr/>
        <a:lstStyle/>
        <a:p>
          <a:pPr algn="ctr"/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Tersedianya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Tenaga SDM Evaluator yang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memiliki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sertifikat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keahlian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ASN yang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memiliki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sertifikat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keahlian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gm:t>
    </dgm:pt>
    <dgm:pt modelId="{F8805EA2-6910-4E9F-AED0-C63952181A3A}" type="parTrans" cxnId="{9BD6FDC4-D68E-4EFE-B768-0B7DDF6442D9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F6CC59FA-4F17-4BC2-BA18-49FF3984F0CE}" type="sibTrans" cxnId="{9BD6FDC4-D68E-4EFE-B768-0B7DDF6442D9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0DDBCF69-C53B-4D48-BFBB-29AC8A508EEC}">
      <dgm:prSet custT="1"/>
      <dgm:spPr/>
      <dgm:t>
        <a:bodyPr/>
        <a:lstStyle/>
        <a:p>
          <a:pPr algn="ctr"/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Tersusunnya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Keuangan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Realisasi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Anggaran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tepat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waktu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Keuangan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gm:t>
    </dgm:pt>
    <dgm:pt modelId="{FA81A5BE-A486-498D-964D-3E05CA6EAF90}" type="parTrans" cxnId="{AC01083D-485A-4DFE-90E5-DDC8138665E7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5395022D-C878-4FBC-9126-ACC18AC2E76D}" type="sibTrans" cxnId="{AC01083D-485A-4DFE-90E5-DDC8138665E7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E03BC046-44EB-4DAE-99F3-80278B640612}">
      <dgm:prSet custT="1"/>
      <dgm:spPr/>
      <dgm:t>
        <a:bodyPr/>
        <a:lstStyle/>
        <a:p>
          <a:pPr algn="ctr"/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Tersusunnya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(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yang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gm:t>
    </dgm:pt>
    <dgm:pt modelId="{0B85FF30-5C62-4F69-AD15-B248CB4B14B1}" type="parTrans" cxnId="{95916FF3-5AED-4ED5-A239-C4881A77889E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4EF45D66-BCA6-40E1-B19E-6BB00E3FD5F6}" type="sibTrans" cxnId="{95916FF3-5AED-4ED5-A239-C4881A77889E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6FAA3F32-35E4-4F8E-955C-25595C8188FF}">
      <dgm:prSet custT="1"/>
      <dgm:spPr/>
      <dgm:t>
        <a:bodyPr/>
        <a:lstStyle/>
        <a:p>
          <a:pPr algn="ctr"/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Kualitas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Evaluasi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internal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Satuan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(Nilai SPIP </a:t>
          </a:r>
          <a:r>
            <a:rPr lang="en-US" sz="11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Perangkat</a:t>
          </a:r>
          <a:r>
            <a:rPr lang="en-US" sz="11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Daerah )</a:t>
          </a:r>
        </a:p>
      </dgm:t>
    </dgm:pt>
    <dgm:pt modelId="{7AE1FE68-0388-4878-8DEC-762246A58CA4}" type="sibTrans" cxnId="{6F54AA9E-F1AF-404D-824D-01F321D8565B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E93510E8-5242-4A0A-BD9C-3FB8FF2764F7}" type="parTrans" cxnId="{6F54AA9E-F1AF-404D-824D-01F321D8565B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0ADC2967-74CD-4256-AF26-96C580585A79}">
      <dgm:prSet custT="1"/>
      <dgm:spPr/>
      <dgm:t>
        <a:bodyPr/>
        <a:lstStyle/>
        <a:p>
          <a:pPr algn="ctr"/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Tersedianya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Pedoman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Teknis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(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Pedoman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Teknis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Kinerja) </a:t>
          </a:r>
        </a:p>
      </dgm:t>
    </dgm:pt>
    <dgm:pt modelId="{5403FA6E-C95C-4B70-9061-1D2BDFED13C9}" type="sibTrans" cxnId="{05BABC16-965E-4C3D-87F1-4E9C7CDAE70B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D9126E1C-12D1-4A5B-874A-9B0A968B1601}" type="parTrans" cxnId="{05BABC16-965E-4C3D-87F1-4E9C7CDAE70B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78091A6B-AA9C-4B0C-9016-DA897E255B58}">
      <dgm:prSet custT="1"/>
      <dgm:spPr/>
      <dgm:t>
        <a:bodyPr/>
        <a:lstStyle/>
        <a:p>
          <a:pPr algn="ctr"/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Tersusunnya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Standar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Operasional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Minimum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(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SOP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yang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dibuat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gm:t>
    </dgm:pt>
    <dgm:pt modelId="{E2101D0C-7CF1-48CB-827D-A9B17599A7A7}" type="sibTrans" cxnId="{067B96C6-C412-428C-B86F-7872FB5BE8F0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C8CCB47D-5E37-4D75-A1C7-0478887E6A50}" type="parTrans" cxnId="{067B96C6-C412-428C-B86F-7872FB5BE8F0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23C3F852-27C4-44C7-9B31-27DBF48DD79B}">
      <dgm:prSet custT="1"/>
      <dgm:spPr/>
      <dgm:t>
        <a:bodyPr/>
        <a:lstStyle/>
        <a:p>
          <a:pPr algn="ctr"/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Tersusunnya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SOP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Pengumpulan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Data Kinerja (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SOP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Pengumpulan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Data Kinerja yang </a:t>
          </a:r>
          <a:r>
            <a:rPr lang="en-US" sz="105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dibuat</a:t>
          </a:r>
          <a:r>
            <a:rPr lang="en-US" sz="105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gm:t>
    </dgm:pt>
    <dgm:pt modelId="{51A83AFC-E2C2-46B4-B497-22D01DB1F800}" type="sibTrans" cxnId="{96685CD5-E33A-4F2E-B098-BEF810481A0C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C78AB2BE-616E-4927-8C17-191D18A0097B}" type="parTrans" cxnId="{96685CD5-E33A-4F2E-B098-BEF810481A0C}">
      <dgm:prSet/>
      <dgm:spPr/>
      <dgm:t>
        <a:bodyPr/>
        <a:lstStyle/>
        <a:p>
          <a:pPr algn="ctr"/>
          <a:endParaRPr lang="en-US" sz="800" b="1">
            <a:solidFill>
              <a:schemeClr val="tx1"/>
            </a:solidFill>
          </a:endParaRPr>
        </a:p>
      </dgm:t>
    </dgm:pt>
    <dgm:pt modelId="{F610EC5F-F5D1-4393-8441-78CE24F98D60}" type="pres">
      <dgm:prSet presAssocID="{FE153481-9EBD-449D-918E-0EE8842161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518D2B4-17B2-4EF2-8F47-BD7A1FA8AA5B}" type="pres">
      <dgm:prSet presAssocID="{78C2586F-348A-44EB-A4FB-FF3A311090F2}" presName="hierRoot1" presStyleCnt="0">
        <dgm:presLayoutVars>
          <dgm:hierBranch val="init"/>
        </dgm:presLayoutVars>
      </dgm:prSet>
      <dgm:spPr/>
    </dgm:pt>
    <dgm:pt modelId="{5F983380-1AB2-4DD1-BCB6-217604012991}" type="pres">
      <dgm:prSet presAssocID="{78C2586F-348A-44EB-A4FB-FF3A311090F2}" presName="rootComposite1" presStyleCnt="0"/>
      <dgm:spPr/>
    </dgm:pt>
    <dgm:pt modelId="{93738E8E-1E77-49C1-A7DD-6F8418F84C70}" type="pres">
      <dgm:prSet presAssocID="{78C2586F-348A-44EB-A4FB-FF3A311090F2}" presName="rootText1" presStyleLbl="node0" presStyleIdx="0" presStyleCnt="1" custScaleX="169213" custScaleY="149541" custLinFactNeighborX="-2166" custLinFactNeighborY="-2887">
        <dgm:presLayoutVars>
          <dgm:chPref val="3"/>
        </dgm:presLayoutVars>
      </dgm:prSet>
      <dgm:spPr/>
    </dgm:pt>
    <dgm:pt modelId="{26D0C659-EAE4-4AF4-89B4-CFB981B46D73}" type="pres">
      <dgm:prSet presAssocID="{78C2586F-348A-44EB-A4FB-FF3A311090F2}" presName="rootConnector1" presStyleLbl="node1" presStyleIdx="0" presStyleCnt="0"/>
      <dgm:spPr/>
    </dgm:pt>
    <dgm:pt modelId="{C96777C5-56FC-4526-9FBE-609E5FE0A445}" type="pres">
      <dgm:prSet presAssocID="{78C2586F-348A-44EB-A4FB-FF3A311090F2}" presName="hierChild2" presStyleCnt="0"/>
      <dgm:spPr/>
    </dgm:pt>
    <dgm:pt modelId="{2015D41B-FE4F-42E2-B293-551DB0B28FCE}" type="pres">
      <dgm:prSet presAssocID="{0D7B0C10-D855-48E0-8609-135C55CD386D}" presName="Name37" presStyleLbl="parChTrans1D2" presStyleIdx="0" presStyleCnt="4"/>
      <dgm:spPr/>
    </dgm:pt>
    <dgm:pt modelId="{C376F18F-1A6D-4E23-8FE9-A0174A5D3FB7}" type="pres">
      <dgm:prSet presAssocID="{5AAF5000-BAAB-4EEF-8BFF-96D966927664}" presName="hierRoot2" presStyleCnt="0">
        <dgm:presLayoutVars>
          <dgm:hierBranch val="init"/>
        </dgm:presLayoutVars>
      </dgm:prSet>
      <dgm:spPr/>
    </dgm:pt>
    <dgm:pt modelId="{D6243921-6C71-4EDE-8224-FBA758E62013}" type="pres">
      <dgm:prSet presAssocID="{5AAF5000-BAAB-4EEF-8BFF-96D966927664}" presName="rootComposite" presStyleCnt="0"/>
      <dgm:spPr/>
    </dgm:pt>
    <dgm:pt modelId="{DF8F0883-6351-4863-9C5A-93EBDA3E5B76}" type="pres">
      <dgm:prSet presAssocID="{5AAF5000-BAAB-4EEF-8BFF-96D966927664}" presName="rootText" presStyleLbl="node2" presStyleIdx="0" presStyleCnt="4" custScaleX="173631" custScaleY="152753" custLinFactX="-37710" custLinFactNeighborX="-100000" custLinFactNeighborY="3027">
        <dgm:presLayoutVars>
          <dgm:chPref val="3"/>
        </dgm:presLayoutVars>
      </dgm:prSet>
      <dgm:spPr/>
    </dgm:pt>
    <dgm:pt modelId="{E37C8D59-084C-407E-B47E-4A5E48825AC5}" type="pres">
      <dgm:prSet presAssocID="{5AAF5000-BAAB-4EEF-8BFF-96D966927664}" presName="rootConnector" presStyleLbl="node2" presStyleIdx="0" presStyleCnt="4"/>
      <dgm:spPr/>
    </dgm:pt>
    <dgm:pt modelId="{035FB8E4-11ED-409E-B7A4-96386931C499}" type="pres">
      <dgm:prSet presAssocID="{5AAF5000-BAAB-4EEF-8BFF-96D966927664}" presName="hierChild4" presStyleCnt="0"/>
      <dgm:spPr/>
    </dgm:pt>
    <dgm:pt modelId="{D1D83558-5940-4A49-AEC2-E0319B199A4E}" type="pres">
      <dgm:prSet presAssocID="{F9EFEAC0-B888-47B1-A81B-5BAF15B56F24}" presName="Name37" presStyleLbl="parChTrans1D3" presStyleIdx="0" presStyleCnt="9"/>
      <dgm:spPr/>
    </dgm:pt>
    <dgm:pt modelId="{C620DF00-9798-47AC-8F79-364E61E06940}" type="pres">
      <dgm:prSet presAssocID="{C0FECA92-395C-48FB-B777-A52F6AEF2D77}" presName="hierRoot2" presStyleCnt="0">
        <dgm:presLayoutVars>
          <dgm:hierBranch val="init"/>
        </dgm:presLayoutVars>
      </dgm:prSet>
      <dgm:spPr/>
    </dgm:pt>
    <dgm:pt modelId="{36AB892A-37E3-4EE2-AF52-6F4F9B2210AE}" type="pres">
      <dgm:prSet presAssocID="{C0FECA92-395C-48FB-B777-A52F6AEF2D77}" presName="rootComposite" presStyleCnt="0"/>
      <dgm:spPr/>
    </dgm:pt>
    <dgm:pt modelId="{AFCA20FF-5E60-4B9F-AF20-E8BCCDF7203A}" type="pres">
      <dgm:prSet presAssocID="{C0FECA92-395C-48FB-B777-A52F6AEF2D77}" presName="rootText" presStyleLbl="node3" presStyleIdx="0" presStyleCnt="9" custScaleX="109776" custScaleY="161149" custLinFactNeighborX="-94372" custLinFactNeighborY="5651">
        <dgm:presLayoutVars>
          <dgm:chPref val="3"/>
        </dgm:presLayoutVars>
      </dgm:prSet>
      <dgm:spPr/>
    </dgm:pt>
    <dgm:pt modelId="{0B6F6953-59D6-4A54-B95A-95014C914801}" type="pres">
      <dgm:prSet presAssocID="{C0FECA92-395C-48FB-B777-A52F6AEF2D77}" presName="rootConnector" presStyleLbl="node3" presStyleIdx="0" presStyleCnt="9"/>
      <dgm:spPr/>
    </dgm:pt>
    <dgm:pt modelId="{FFCA5664-FF82-4F8A-9FE4-C6D820D62C6A}" type="pres">
      <dgm:prSet presAssocID="{C0FECA92-395C-48FB-B777-A52F6AEF2D77}" presName="hierChild4" presStyleCnt="0"/>
      <dgm:spPr/>
    </dgm:pt>
    <dgm:pt modelId="{97CA6DF1-BCED-45CA-8B3B-4E3F5C9C4AA8}" type="pres">
      <dgm:prSet presAssocID="{C0FECA92-395C-48FB-B777-A52F6AEF2D77}" presName="hierChild5" presStyleCnt="0"/>
      <dgm:spPr/>
    </dgm:pt>
    <dgm:pt modelId="{CAFEC55B-BD84-4E93-8857-5D6C21DAAD73}" type="pres">
      <dgm:prSet presAssocID="{0FE3EED5-95EE-4564-B4BE-72A1E8FD80B6}" presName="Name37" presStyleLbl="parChTrans1D3" presStyleIdx="1" presStyleCnt="9"/>
      <dgm:spPr/>
    </dgm:pt>
    <dgm:pt modelId="{A9300AF5-6DED-4513-B6DF-D5819FFCCF3E}" type="pres">
      <dgm:prSet presAssocID="{115FCB64-07A7-45C1-AC3F-01862C0F0A51}" presName="hierRoot2" presStyleCnt="0">
        <dgm:presLayoutVars>
          <dgm:hierBranch val="init"/>
        </dgm:presLayoutVars>
      </dgm:prSet>
      <dgm:spPr/>
    </dgm:pt>
    <dgm:pt modelId="{A654A896-4905-472C-972F-9D7ECF664B6B}" type="pres">
      <dgm:prSet presAssocID="{115FCB64-07A7-45C1-AC3F-01862C0F0A51}" presName="rootComposite" presStyleCnt="0"/>
      <dgm:spPr/>
    </dgm:pt>
    <dgm:pt modelId="{6FB76254-8085-4607-8274-21AEA463733C}" type="pres">
      <dgm:prSet presAssocID="{115FCB64-07A7-45C1-AC3F-01862C0F0A51}" presName="rootText" presStyleLbl="node3" presStyleIdx="1" presStyleCnt="9" custScaleX="102906" custScaleY="187781" custLinFactNeighborX="-91742" custLinFactNeighborY="9424">
        <dgm:presLayoutVars>
          <dgm:chPref val="3"/>
        </dgm:presLayoutVars>
      </dgm:prSet>
      <dgm:spPr/>
    </dgm:pt>
    <dgm:pt modelId="{CA0B4957-6A21-4ADB-BF04-DFD994F8B80C}" type="pres">
      <dgm:prSet presAssocID="{115FCB64-07A7-45C1-AC3F-01862C0F0A51}" presName="rootConnector" presStyleLbl="node3" presStyleIdx="1" presStyleCnt="9"/>
      <dgm:spPr/>
    </dgm:pt>
    <dgm:pt modelId="{4668960C-205E-43D3-8B78-AC5383279E5A}" type="pres">
      <dgm:prSet presAssocID="{115FCB64-07A7-45C1-AC3F-01862C0F0A51}" presName="hierChild4" presStyleCnt="0"/>
      <dgm:spPr/>
    </dgm:pt>
    <dgm:pt modelId="{108D280C-327A-4E8D-A054-B96941BE44C2}" type="pres">
      <dgm:prSet presAssocID="{115FCB64-07A7-45C1-AC3F-01862C0F0A51}" presName="hierChild5" presStyleCnt="0"/>
      <dgm:spPr/>
    </dgm:pt>
    <dgm:pt modelId="{2A24EF7F-C058-4431-A452-18886D28B1C6}" type="pres">
      <dgm:prSet presAssocID="{5AAF5000-BAAB-4EEF-8BFF-96D966927664}" presName="hierChild5" presStyleCnt="0"/>
      <dgm:spPr/>
    </dgm:pt>
    <dgm:pt modelId="{71ECCC51-F89A-4FA7-994C-5D6E304BF392}" type="pres">
      <dgm:prSet presAssocID="{A32F5A5D-1C89-47FF-8EC7-165CE5BE19C2}" presName="Name37" presStyleLbl="parChTrans1D2" presStyleIdx="1" presStyleCnt="4"/>
      <dgm:spPr/>
    </dgm:pt>
    <dgm:pt modelId="{ECE951A7-1196-4AE2-8A69-BF9FA2FE2122}" type="pres">
      <dgm:prSet presAssocID="{880F9F72-A626-43A8-B75E-8A69C0990E65}" presName="hierRoot2" presStyleCnt="0">
        <dgm:presLayoutVars>
          <dgm:hierBranch val="init"/>
        </dgm:presLayoutVars>
      </dgm:prSet>
      <dgm:spPr/>
    </dgm:pt>
    <dgm:pt modelId="{212F726E-3105-40D6-B2F6-7F42A73992D8}" type="pres">
      <dgm:prSet presAssocID="{880F9F72-A626-43A8-B75E-8A69C0990E65}" presName="rootComposite" presStyleCnt="0"/>
      <dgm:spPr/>
    </dgm:pt>
    <dgm:pt modelId="{9AEC747E-3EE9-47EC-BCB2-3122AB309EB8}" type="pres">
      <dgm:prSet presAssocID="{880F9F72-A626-43A8-B75E-8A69C0990E65}" presName="rootText" presStyleLbl="node2" presStyleIdx="1" presStyleCnt="4" custScaleX="134078" custScaleY="132380" custLinFactNeighborX="72923" custLinFactNeighborY="5792">
        <dgm:presLayoutVars>
          <dgm:chPref val="3"/>
        </dgm:presLayoutVars>
      </dgm:prSet>
      <dgm:spPr/>
    </dgm:pt>
    <dgm:pt modelId="{031D495C-C921-4B8E-81B7-909F6C7100D7}" type="pres">
      <dgm:prSet presAssocID="{880F9F72-A626-43A8-B75E-8A69C0990E65}" presName="rootConnector" presStyleLbl="node2" presStyleIdx="1" presStyleCnt="4"/>
      <dgm:spPr/>
    </dgm:pt>
    <dgm:pt modelId="{33771CD5-3DF6-4A5A-82CC-74E9E9D8AC74}" type="pres">
      <dgm:prSet presAssocID="{880F9F72-A626-43A8-B75E-8A69C0990E65}" presName="hierChild4" presStyleCnt="0"/>
      <dgm:spPr/>
    </dgm:pt>
    <dgm:pt modelId="{EA79B497-A1DB-48F6-8ED1-516891B49ED8}" type="pres">
      <dgm:prSet presAssocID="{D9126E1C-12D1-4A5B-874A-9B0A968B1601}" presName="Name37" presStyleLbl="parChTrans1D3" presStyleIdx="2" presStyleCnt="9"/>
      <dgm:spPr/>
    </dgm:pt>
    <dgm:pt modelId="{6801B945-86BD-4F46-858D-87BD7DBD8AB3}" type="pres">
      <dgm:prSet presAssocID="{0ADC2967-74CD-4256-AF26-96C580585A79}" presName="hierRoot2" presStyleCnt="0">
        <dgm:presLayoutVars>
          <dgm:hierBranch val="init"/>
        </dgm:presLayoutVars>
      </dgm:prSet>
      <dgm:spPr/>
    </dgm:pt>
    <dgm:pt modelId="{D0ADCF9B-489E-416A-BAD0-F4041DE65335}" type="pres">
      <dgm:prSet presAssocID="{0ADC2967-74CD-4256-AF26-96C580585A79}" presName="rootComposite" presStyleCnt="0"/>
      <dgm:spPr/>
    </dgm:pt>
    <dgm:pt modelId="{2420AC5B-08C7-4316-B51F-B44A29C21874}" type="pres">
      <dgm:prSet presAssocID="{0ADC2967-74CD-4256-AF26-96C580585A79}" presName="rootText" presStyleLbl="node3" presStyleIdx="2" presStyleCnt="9" custScaleX="115192" custScaleY="137853" custLinFactNeighborX="99472" custLinFactNeighborY="12239">
        <dgm:presLayoutVars>
          <dgm:chPref val="3"/>
        </dgm:presLayoutVars>
      </dgm:prSet>
      <dgm:spPr/>
    </dgm:pt>
    <dgm:pt modelId="{B78E9142-CEC0-4985-AA49-F772EC265CF7}" type="pres">
      <dgm:prSet presAssocID="{0ADC2967-74CD-4256-AF26-96C580585A79}" presName="rootConnector" presStyleLbl="node3" presStyleIdx="2" presStyleCnt="9"/>
      <dgm:spPr/>
    </dgm:pt>
    <dgm:pt modelId="{C83D11DB-783C-4967-81FD-55AB6D4494BE}" type="pres">
      <dgm:prSet presAssocID="{0ADC2967-74CD-4256-AF26-96C580585A79}" presName="hierChild4" presStyleCnt="0"/>
      <dgm:spPr/>
    </dgm:pt>
    <dgm:pt modelId="{6A5A4D5B-E2EA-413A-89BC-A3CF453FAB70}" type="pres">
      <dgm:prSet presAssocID="{0ADC2967-74CD-4256-AF26-96C580585A79}" presName="hierChild5" presStyleCnt="0"/>
      <dgm:spPr/>
    </dgm:pt>
    <dgm:pt modelId="{4C6CDC7B-D25A-45F2-9B81-BF6C03546811}" type="pres">
      <dgm:prSet presAssocID="{C8CCB47D-5E37-4D75-A1C7-0478887E6A50}" presName="Name37" presStyleLbl="parChTrans1D3" presStyleIdx="3" presStyleCnt="9"/>
      <dgm:spPr/>
    </dgm:pt>
    <dgm:pt modelId="{E9DEEC29-CCF1-42C1-BD1E-DFDEB4B9D795}" type="pres">
      <dgm:prSet presAssocID="{78091A6B-AA9C-4B0C-9016-DA897E255B58}" presName="hierRoot2" presStyleCnt="0">
        <dgm:presLayoutVars>
          <dgm:hierBranch val="init"/>
        </dgm:presLayoutVars>
      </dgm:prSet>
      <dgm:spPr/>
    </dgm:pt>
    <dgm:pt modelId="{45D44ACE-DCF4-40A7-B0BC-0AC0137CE1DB}" type="pres">
      <dgm:prSet presAssocID="{78091A6B-AA9C-4B0C-9016-DA897E255B58}" presName="rootComposite" presStyleCnt="0"/>
      <dgm:spPr/>
    </dgm:pt>
    <dgm:pt modelId="{56C6380E-36C0-4DA7-9755-4CF9CAE5424C}" type="pres">
      <dgm:prSet presAssocID="{78091A6B-AA9C-4B0C-9016-DA897E255B58}" presName="rootText" presStyleLbl="node3" presStyleIdx="3" presStyleCnt="9" custScaleX="116995" custScaleY="125071" custLinFactX="3297" custLinFactNeighborX="100000" custLinFactNeighborY="4489">
        <dgm:presLayoutVars>
          <dgm:chPref val="3"/>
        </dgm:presLayoutVars>
      </dgm:prSet>
      <dgm:spPr/>
    </dgm:pt>
    <dgm:pt modelId="{E7B19222-040A-4C0F-A31A-CE1BF164147B}" type="pres">
      <dgm:prSet presAssocID="{78091A6B-AA9C-4B0C-9016-DA897E255B58}" presName="rootConnector" presStyleLbl="node3" presStyleIdx="3" presStyleCnt="9"/>
      <dgm:spPr/>
    </dgm:pt>
    <dgm:pt modelId="{B45E1894-0180-4F6A-B017-CE4AB0CDEC85}" type="pres">
      <dgm:prSet presAssocID="{78091A6B-AA9C-4B0C-9016-DA897E255B58}" presName="hierChild4" presStyleCnt="0"/>
      <dgm:spPr/>
    </dgm:pt>
    <dgm:pt modelId="{13BA0323-CD63-4DEA-87DF-DBAC762871DE}" type="pres">
      <dgm:prSet presAssocID="{78091A6B-AA9C-4B0C-9016-DA897E255B58}" presName="hierChild5" presStyleCnt="0"/>
      <dgm:spPr/>
    </dgm:pt>
    <dgm:pt modelId="{A61C76FA-18A1-4E0F-93B2-71188EE85A1C}" type="pres">
      <dgm:prSet presAssocID="{C78AB2BE-616E-4927-8C17-191D18A0097B}" presName="Name37" presStyleLbl="parChTrans1D3" presStyleIdx="4" presStyleCnt="9"/>
      <dgm:spPr/>
    </dgm:pt>
    <dgm:pt modelId="{7B96C6DC-CBD1-4889-80C2-41D700E7A303}" type="pres">
      <dgm:prSet presAssocID="{23C3F852-27C4-44C7-9B31-27DBF48DD79B}" presName="hierRoot2" presStyleCnt="0">
        <dgm:presLayoutVars>
          <dgm:hierBranch val="init"/>
        </dgm:presLayoutVars>
      </dgm:prSet>
      <dgm:spPr/>
    </dgm:pt>
    <dgm:pt modelId="{308F5D5A-6CE6-423E-B0A6-B6401E053EA4}" type="pres">
      <dgm:prSet presAssocID="{23C3F852-27C4-44C7-9B31-27DBF48DD79B}" presName="rootComposite" presStyleCnt="0"/>
      <dgm:spPr/>
    </dgm:pt>
    <dgm:pt modelId="{DCF8CE9E-D282-4492-B455-2645195D2B8F}" type="pres">
      <dgm:prSet presAssocID="{23C3F852-27C4-44C7-9B31-27DBF48DD79B}" presName="rootText" presStyleLbl="node3" presStyleIdx="4" presStyleCnt="9" custScaleX="113989" custScaleY="115522" custLinFactX="9649" custLinFactNeighborX="100000" custLinFactNeighborY="-3808">
        <dgm:presLayoutVars>
          <dgm:chPref val="3"/>
        </dgm:presLayoutVars>
      </dgm:prSet>
      <dgm:spPr/>
    </dgm:pt>
    <dgm:pt modelId="{5896C7F5-20FA-4E2C-9CEF-7B8EBE25E849}" type="pres">
      <dgm:prSet presAssocID="{23C3F852-27C4-44C7-9B31-27DBF48DD79B}" presName="rootConnector" presStyleLbl="node3" presStyleIdx="4" presStyleCnt="9"/>
      <dgm:spPr/>
    </dgm:pt>
    <dgm:pt modelId="{03B0CA17-37D9-4E78-AF29-99FC1270B3DB}" type="pres">
      <dgm:prSet presAssocID="{23C3F852-27C4-44C7-9B31-27DBF48DD79B}" presName="hierChild4" presStyleCnt="0"/>
      <dgm:spPr/>
    </dgm:pt>
    <dgm:pt modelId="{FE8161E2-8258-4A92-B91F-0BC93C832C75}" type="pres">
      <dgm:prSet presAssocID="{23C3F852-27C4-44C7-9B31-27DBF48DD79B}" presName="hierChild5" presStyleCnt="0"/>
      <dgm:spPr/>
    </dgm:pt>
    <dgm:pt modelId="{CC949E0E-7D21-4FE4-9D13-8A0A6E17E363}" type="pres">
      <dgm:prSet presAssocID="{880F9F72-A626-43A8-B75E-8A69C0990E65}" presName="hierChild5" presStyleCnt="0"/>
      <dgm:spPr/>
    </dgm:pt>
    <dgm:pt modelId="{DD702EA5-D5DB-4737-BE80-C4A420A9563C}" type="pres">
      <dgm:prSet presAssocID="{E93510E8-5242-4A0A-BD9C-3FB8FF2764F7}" presName="Name37" presStyleLbl="parChTrans1D2" presStyleIdx="2" presStyleCnt="4"/>
      <dgm:spPr/>
    </dgm:pt>
    <dgm:pt modelId="{440D01C1-BEED-46BC-9952-D44479C8EC0F}" type="pres">
      <dgm:prSet presAssocID="{6FAA3F32-35E4-4F8E-955C-25595C8188FF}" presName="hierRoot2" presStyleCnt="0">
        <dgm:presLayoutVars>
          <dgm:hierBranch val="init"/>
        </dgm:presLayoutVars>
      </dgm:prSet>
      <dgm:spPr/>
    </dgm:pt>
    <dgm:pt modelId="{C09AA76F-D6D6-42A5-BD57-686E2B524177}" type="pres">
      <dgm:prSet presAssocID="{6FAA3F32-35E4-4F8E-955C-25595C8188FF}" presName="rootComposite" presStyleCnt="0"/>
      <dgm:spPr/>
    </dgm:pt>
    <dgm:pt modelId="{2C62954B-17EC-4E50-9C85-95A091552791}" type="pres">
      <dgm:prSet presAssocID="{6FAA3F32-35E4-4F8E-955C-25595C8188FF}" presName="rootText" presStyleLbl="node2" presStyleIdx="2" presStyleCnt="4" custScaleX="114665" custScaleY="133256" custLinFactX="-100000" custLinFactNeighborX="-152148" custLinFactNeighborY="4320">
        <dgm:presLayoutVars>
          <dgm:chPref val="3"/>
        </dgm:presLayoutVars>
      </dgm:prSet>
      <dgm:spPr/>
    </dgm:pt>
    <dgm:pt modelId="{0C58945A-37B6-4EE0-B556-4DBC0FF9FA5B}" type="pres">
      <dgm:prSet presAssocID="{6FAA3F32-35E4-4F8E-955C-25595C8188FF}" presName="rootConnector" presStyleLbl="node2" presStyleIdx="2" presStyleCnt="4"/>
      <dgm:spPr/>
    </dgm:pt>
    <dgm:pt modelId="{27D41449-6BEB-4A35-AC91-3A7575FC188D}" type="pres">
      <dgm:prSet presAssocID="{6FAA3F32-35E4-4F8E-955C-25595C8188FF}" presName="hierChild4" presStyleCnt="0"/>
      <dgm:spPr/>
    </dgm:pt>
    <dgm:pt modelId="{1E805918-F70D-496D-B3A8-7BF567CC84BF}" type="pres">
      <dgm:prSet presAssocID="{2EB3CBC0-F52A-4828-BBA9-1EE75FB32AA8}" presName="Name37" presStyleLbl="parChTrans1D3" presStyleIdx="5" presStyleCnt="9"/>
      <dgm:spPr/>
    </dgm:pt>
    <dgm:pt modelId="{011F1632-11F4-4DFE-ACF3-47599222B59E}" type="pres">
      <dgm:prSet presAssocID="{4AB06302-8A05-43E8-BF18-6D4244A39FCD}" presName="hierRoot2" presStyleCnt="0">
        <dgm:presLayoutVars>
          <dgm:hierBranch val="init"/>
        </dgm:presLayoutVars>
      </dgm:prSet>
      <dgm:spPr/>
    </dgm:pt>
    <dgm:pt modelId="{2EAB8B40-D45F-43CB-8367-1CBAE3DCCD88}" type="pres">
      <dgm:prSet presAssocID="{4AB06302-8A05-43E8-BF18-6D4244A39FCD}" presName="rootComposite" presStyleCnt="0"/>
      <dgm:spPr/>
    </dgm:pt>
    <dgm:pt modelId="{515B1766-9537-43BF-B00A-0DA98BC3F9BF}" type="pres">
      <dgm:prSet presAssocID="{4AB06302-8A05-43E8-BF18-6D4244A39FCD}" presName="rootText" presStyleLbl="node3" presStyleIdx="5" presStyleCnt="9" custScaleX="116326" custScaleY="171157" custLinFactX="-100000" custLinFactNeighborX="-135452" custLinFactNeighborY="9948">
        <dgm:presLayoutVars>
          <dgm:chPref val="3"/>
        </dgm:presLayoutVars>
      </dgm:prSet>
      <dgm:spPr/>
    </dgm:pt>
    <dgm:pt modelId="{90586C91-4FF7-43EF-ABC8-0394E844E8C8}" type="pres">
      <dgm:prSet presAssocID="{4AB06302-8A05-43E8-BF18-6D4244A39FCD}" presName="rootConnector" presStyleLbl="node3" presStyleIdx="5" presStyleCnt="9"/>
      <dgm:spPr/>
    </dgm:pt>
    <dgm:pt modelId="{1D98CE28-6E02-4912-82D9-CD3C1725FC37}" type="pres">
      <dgm:prSet presAssocID="{4AB06302-8A05-43E8-BF18-6D4244A39FCD}" presName="hierChild4" presStyleCnt="0"/>
      <dgm:spPr/>
    </dgm:pt>
    <dgm:pt modelId="{7CB145BA-5EAF-4F54-9603-04A0C8B91100}" type="pres">
      <dgm:prSet presAssocID="{4AB06302-8A05-43E8-BF18-6D4244A39FCD}" presName="hierChild5" presStyleCnt="0"/>
      <dgm:spPr/>
    </dgm:pt>
    <dgm:pt modelId="{DD3627E0-F10D-4D18-93C0-E510F51D25D4}" type="pres">
      <dgm:prSet presAssocID="{F8805EA2-6910-4E9F-AED0-C63952181A3A}" presName="Name37" presStyleLbl="parChTrans1D3" presStyleIdx="6" presStyleCnt="9"/>
      <dgm:spPr/>
    </dgm:pt>
    <dgm:pt modelId="{6222166B-3D64-4945-9237-6B6FF4601902}" type="pres">
      <dgm:prSet presAssocID="{4BFCE73B-D53C-457E-98D2-FF72BD747257}" presName="hierRoot2" presStyleCnt="0">
        <dgm:presLayoutVars>
          <dgm:hierBranch val="init"/>
        </dgm:presLayoutVars>
      </dgm:prSet>
      <dgm:spPr/>
    </dgm:pt>
    <dgm:pt modelId="{18C3485B-D083-4D9B-A82F-187A248A7E90}" type="pres">
      <dgm:prSet presAssocID="{4BFCE73B-D53C-457E-98D2-FF72BD747257}" presName="rootComposite" presStyleCnt="0"/>
      <dgm:spPr/>
    </dgm:pt>
    <dgm:pt modelId="{461B99FB-04E8-4F04-B2DA-1EAB690F1E2A}" type="pres">
      <dgm:prSet presAssocID="{4BFCE73B-D53C-457E-98D2-FF72BD747257}" presName="rootText" presStyleLbl="node3" presStyleIdx="6" presStyleCnt="9" custScaleX="115962" custScaleY="182498" custLinFactX="-100000" custLinFactNeighborX="-128255" custLinFactNeighborY="23685">
        <dgm:presLayoutVars>
          <dgm:chPref val="3"/>
        </dgm:presLayoutVars>
      </dgm:prSet>
      <dgm:spPr/>
    </dgm:pt>
    <dgm:pt modelId="{75B74E9B-131A-42B5-ADB6-87165895990B}" type="pres">
      <dgm:prSet presAssocID="{4BFCE73B-D53C-457E-98D2-FF72BD747257}" presName="rootConnector" presStyleLbl="node3" presStyleIdx="6" presStyleCnt="9"/>
      <dgm:spPr/>
    </dgm:pt>
    <dgm:pt modelId="{2CD0DDAB-6FD5-4764-86E9-13E150194907}" type="pres">
      <dgm:prSet presAssocID="{4BFCE73B-D53C-457E-98D2-FF72BD747257}" presName="hierChild4" presStyleCnt="0"/>
      <dgm:spPr/>
    </dgm:pt>
    <dgm:pt modelId="{8C11632A-5BC1-450C-8E69-D4B1CD9385F9}" type="pres">
      <dgm:prSet presAssocID="{4BFCE73B-D53C-457E-98D2-FF72BD747257}" presName="hierChild5" presStyleCnt="0"/>
      <dgm:spPr/>
    </dgm:pt>
    <dgm:pt modelId="{27B6FDEB-7F26-4CB9-A880-09437D21CD53}" type="pres">
      <dgm:prSet presAssocID="{6FAA3F32-35E4-4F8E-955C-25595C8188FF}" presName="hierChild5" presStyleCnt="0"/>
      <dgm:spPr/>
    </dgm:pt>
    <dgm:pt modelId="{E93081F1-92C9-4F0B-9CD0-6C789C8C833F}" type="pres">
      <dgm:prSet presAssocID="{A6DC6EF5-6499-497B-98DE-79BDB12936CD}" presName="Name37" presStyleLbl="parChTrans1D2" presStyleIdx="3" presStyleCnt="4"/>
      <dgm:spPr/>
    </dgm:pt>
    <dgm:pt modelId="{33DDD23D-E443-4226-88A1-70C756240BD7}" type="pres">
      <dgm:prSet presAssocID="{0E15D18A-029D-4B7D-8B35-1227F7DECDBD}" presName="hierRoot2" presStyleCnt="0">
        <dgm:presLayoutVars>
          <dgm:hierBranch val="init"/>
        </dgm:presLayoutVars>
      </dgm:prSet>
      <dgm:spPr/>
    </dgm:pt>
    <dgm:pt modelId="{5FA4C2BC-DEBB-4145-80CF-3257947FC698}" type="pres">
      <dgm:prSet presAssocID="{0E15D18A-029D-4B7D-8B35-1227F7DECDBD}" presName="rootComposite" presStyleCnt="0"/>
      <dgm:spPr/>
    </dgm:pt>
    <dgm:pt modelId="{FD1E0657-7D50-4E9D-BB81-4D54250AFEAD}" type="pres">
      <dgm:prSet presAssocID="{0E15D18A-029D-4B7D-8B35-1227F7DECDBD}" presName="rootText" presStyleLbl="node2" presStyleIdx="3" presStyleCnt="4" custScaleX="123431" custScaleY="137558" custLinFactNeighborX="-15463" custLinFactNeighborY="4313">
        <dgm:presLayoutVars>
          <dgm:chPref val="3"/>
        </dgm:presLayoutVars>
      </dgm:prSet>
      <dgm:spPr/>
    </dgm:pt>
    <dgm:pt modelId="{A0656EE0-D45D-4341-9BD1-88DB8DE3B562}" type="pres">
      <dgm:prSet presAssocID="{0E15D18A-029D-4B7D-8B35-1227F7DECDBD}" presName="rootConnector" presStyleLbl="node2" presStyleIdx="3" presStyleCnt="4"/>
      <dgm:spPr/>
    </dgm:pt>
    <dgm:pt modelId="{20AAEF4D-980A-44AA-B0BF-4BF55D3A9F33}" type="pres">
      <dgm:prSet presAssocID="{0E15D18A-029D-4B7D-8B35-1227F7DECDBD}" presName="hierChild4" presStyleCnt="0"/>
      <dgm:spPr/>
    </dgm:pt>
    <dgm:pt modelId="{6C0CD45C-248B-473D-9AFA-FF12625703AE}" type="pres">
      <dgm:prSet presAssocID="{FA81A5BE-A486-498D-964D-3E05CA6EAF90}" presName="Name37" presStyleLbl="parChTrans1D3" presStyleIdx="7" presStyleCnt="9"/>
      <dgm:spPr/>
    </dgm:pt>
    <dgm:pt modelId="{0C7E733C-7A3D-4C5E-94A8-69468EFC05DC}" type="pres">
      <dgm:prSet presAssocID="{0DDBCF69-C53B-4D48-BFBB-29AC8A508EEC}" presName="hierRoot2" presStyleCnt="0">
        <dgm:presLayoutVars>
          <dgm:hierBranch val="init"/>
        </dgm:presLayoutVars>
      </dgm:prSet>
      <dgm:spPr/>
    </dgm:pt>
    <dgm:pt modelId="{C9B52E40-51AF-4455-BEF1-0BFC35440C75}" type="pres">
      <dgm:prSet presAssocID="{0DDBCF69-C53B-4D48-BFBB-29AC8A508EEC}" presName="rootComposite" presStyleCnt="0"/>
      <dgm:spPr/>
    </dgm:pt>
    <dgm:pt modelId="{82C3C463-94EA-463E-A739-CBD8F794837C}" type="pres">
      <dgm:prSet presAssocID="{0DDBCF69-C53B-4D48-BFBB-29AC8A508EEC}" presName="rootText" presStyleLbl="node3" presStyleIdx="7" presStyleCnt="9" custScaleX="96733" custScaleY="183037" custLinFactNeighborX="-407" custLinFactNeighborY="10547">
        <dgm:presLayoutVars>
          <dgm:chPref val="3"/>
        </dgm:presLayoutVars>
      </dgm:prSet>
      <dgm:spPr/>
    </dgm:pt>
    <dgm:pt modelId="{11BE70DA-FE0F-4C69-A34D-C49073EC9B89}" type="pres">
      <dgm:prSet presAssocID="{0DDBCF69-C53B-4D48-BFBB-29AC8A508EEC}" presName="rootConnector" presStyleLbl="node3" presStyleIdx="7" presStyleCnt="9"/>
      <dgm:spPr/>
    </dgm:pt>
    <dgm:pt modelId="{424A2B84-590D-4A51-8E1D-FE1924DBFC4B}" type="pres">
      <dgm:prSet presAssocID="{0DDBCF69-C53B-4D48-BFBB-29AC8A508EEC}" presName="hierChild4" presStyleCnt="0"/>
      <dgm:spPr/>
    </dgm:pt>
    <dgm:pt modelId="{8B47EA89-7529-48DB-85A7-2C71BBAB9C7F}" type="pres">
      <dgm:prSet presAssocID="{0DDBCF69-C53B-4D48-BFBB-29AC8A508EEC}" presName="hierChild5" presStyleCnt="0"/>
      <dgm:spPr/>
    </dgm:pt>
    <dgm:pt modelId="{39090662-6B16-4925-82F7-AE3B89F2B11F}" type="pres">
      <dgm:prSet presAssocID="{0B85FF30-5C62-4F69-AD15-B248CB4B14B1}" presName="Name37" presStyleLbl="parChTrans1D3" presStyleIdx="8" presStyleCnt="9"/>
      <dgm:spPr/>
    </dgm:pt>
    <dgm:pt modelId="{BD4DCDE0-BD52-400D-9927-BCBDFB2364C7}" type="pres">
      <dgm:prSet presAssocID="{E03BC046-44EB-4DAE-99F3-80278B640612}" presName="hierRoot2" presStyleCnt="0">
        <dgm:presLayoutVars>
          <dgm:hierBranch val="init"/>
        </dgm:presLayoutVars>
      </dgm:prSet>
      <dgm:spPr/>
    </dgm:pt>
    <dgm:pt modelId="{B466E98D-75A3-43BB-91B3-12620E511E22}" type="pres">
      <dgm:prSet presAssocID="{E03BC046-44EB-4DAE-99F3-80278B640612}" presName="rootComposite" presStyleCnt="0"/>
      <dgm:spPr/>
    </dgm:pt>
    <dgm:pt modelId="{CDABC812-BE44-426D-BBE5-0DF406929A87}" type="pres">
      <dgm:prSet presAssocID="{E03BC046-44EB-4DAE-99F3-80278B640612}" presName="rootText" presStyleLbl="node3" presStyleIdx="8" presStyleCnt="9" custScaleX="92667" custScaleY="119190" custLinFactNeighborX="-3600" custLinFactNeighborY="3051">
        <dgm:presLayoutVars>
          <dgm:chPref val="3"/>
        </dgm:presLayoutVars>
      </dgm:prSet>
      <dgm:spPr/>
    </dgm:pt>
    <dgm:pt modelId="{8413FB1D-0B41-42F9-B30D-C86F79AD8552}" type="pres">
      <dgm:prSet presAssocID="{E03BC046-44EB-4DAE-99F3-80278B640612}" presName="rootConnector" presStyleLbl="node3" presStyleIdx="8" presStyleCnt="9"/>
      <dgm:spPr/>
    </dgm:pt>
    <dgm:pt modelId="{94510C20-0CB7-49F0-AE7E-9830804AAFB5}" type="pres">
      <dgm:prSet presAssocID="{E03BC046-44EB-4DAE-99F3-80278B640612}" presName="hierChild4" presStyleCnt="0"/>
      <dgm:spPr/>
    </dgm:pt>
    <dgm:pt modelId="{83616F6C-9EE1-42B3-91C5-9EB1EF10AA7E}" type="pres">
      <dgm:prSet presAssocID="{E03BC046-44EB-4DAE-99F3-80278B640612}" presName="hierChild5" presStyleCnt="0"/>
      <dgm:spPr/>
    </dgm:pt>
    <dgm:pt modelId="{D54C013E-903C-4A6F-A5B3-ED18D5D7028E}" type="pres">
      <dgm:prSet presAssocID="{0E15D18A-029D-4B7D-8B35-1227F7DECDBD}" presName="hierChild5" presStyleCnt="0"/>
      <dgm:spPr/>
    </dgm:pt>
    <dgm:pt modelId="{87CFAC75-156F-4B05-BB84-BBC1C711552C}" type="pres">
      <dgm:prSet presAssocID="{78C2586F-348A-44EB-A4FB-FF3A311090F2}" presName="hierChild3" presStyleCnt="0"/>
      <dgm:spPr/>
    </dgm:pt>
  </dgm:ptLst>
  <dgm:cxnLst>
    <dgm:cxn modelId="{654E0203-9344-43C1-8300-CDBA7495B94F}" type="presOf" srcId="{0FE3EED5-95EE-4564-B4BE-72A1E8FD80B6}" destId="{CAFEC55B-BD84-4E93-8857-5D6C21DAAD73}" srcOrd="0" destOrd="0" presId="urn:microsoft.com/office/officeart/2005/8/layout/orgChart1"/>
    <dgm:cxn modelId="{A7482108-D760-4A82-8267-1F3D57E06275}" type="presOf" srcId="{78C2586F-348A-44EB-A4FB-FF3A311090F2}" destId="{93738E8E-1E77-49C1-A7DD-6F8418F84C70}" srcOrd="0" destOrd="0" presId="urn:microsoft.com/office/officeart/2005/8/layout/orgChart1"/>
    <dgm:cxn modelId="{56644F0C-D385-4C40-A6D6-7F526268E82E}" type="presOf" srcId="{5AAF5000-BAAB-4EEF-8BFF-96D966927664}" destId="{DF8F0883-6351-4863-9C5A-93EBDA3E5B76}" srcOrd="0" destOrd="0" presId="urn:microsoft.com/office/officeart/2005/8/layout/orgChart1"/>
    <dgm:cxn modelId="{173C6311-81E5-4273-A941-3EF2ADA143F6}" type="presOf" srcId="{C78AB2BE-616E-4927-8C17-191D18A0097B}" destId="{A61C76FA-18A1-4E0F-93B2-71188EE85A1C}" srcOrd="0" destOrd="0" presId="urn:microsoft.com/office/officeart/2005/8/layout/orgChart1"/>
    <dgm:cxn modelId="{0445B714-95D7-4C8D-BDC0-6F38BE34BBFA}" type="presOf" srcId="{6FAA3F32-35E4-4F8E-955C-25595C8188FF}" destId="{2C62954B-17EC-4E50-9C85-95A091552791}" srcOrd="0" destOrd="0" presId="urn:microsoft.com/office/officeart/2005/8/layout/orgChart1"/>
    <dgm:cxn modelId="{5A3C3015-AF09-4B54-92A7-95EB8D5EDF79}" type="presOf" srcId="{4AB06302-8A05-43E8-BF18-6D4244A39FCD}" destId="{90586C91-4FF7-43EF-ABC8-0394E844E8C8}" srcOrd="1" destOrd="0" presId="urn:microsoft.com/office/officeart/2005/8/layout/orgChart1"/>
    <dgm:cxn modelId="{05BABC16-965E-4C3D-87F1-4E9C7CDAE70B}" srcId="{880F9F72-A626-43A8-B75E-8A69C0990E65}" destId="{0ADC2967-74CD-4256-AF26-96C580585A79}" srcOrd="0" destOrd="0" parTransId="{D9126E1C-12D1-4A5B-874A-9B0A968B1601}" sibTransId="{5403FA6E-C95C-4B70-9061-1D2BDFED13C9}"/>
    <dgm:cxn modelId="{5BD9B417-75B6-41B2-BBAB-594479854E63}" type="presOf" srcId="{0B85FF30-5C62-4F69-AD15-B248CB4B14B1}" destId="{39090662-6B16-4925-82F7-AE3B89F2B11F}" srcOrd="0" destOrd="0" presId="urn:microsoft.com/office/officeart/2005/8/layout/orgChart1"/>
    <dgm:cxn modelId="{D21B4225-F516-4663-A078-DB1D4CB53D20}" srcId="{78C2586F-348A-44EB-A4FB-FF3A311090F2}" destId="{5AAF5000-BAAB-4EEF-8BFF-96D966927664}" srcOrd="0" destOrd="0" parTransId="{0D7B0C10-D855-48E0-8609-135C55CD386D}" sibTransId="{E7D89C60-77A9-46EA-B2DE-35C7FC7DDA4A}"/>
    <dgm:cxn modelId="{6AD9C826-DD0D-444B-A2E0-E0C369C5D2C9}" type="presOf" srcId="{F9EFEAC0-B888-47B1-A81B-5BAF15B56F24}" destId="{D1D83558-5940-4A49-AEC2-E0319B199A4E}" srcOrd="0" destOrd="0" presId="urn:microsoft.com/office/officeart/2005/8/layout/orgChart1"/>
    <dgm:cxn modelId="{16D5F730-0D56-4B98-B3E0-22CC1720DB42}" type="presOf" srcId="{880F9F72-A626-43A8-B75E-8A69C0990E65}" destId="{031D495C-C921-4B8E-81B7-909F6C7100D7}" srcOrd="1" destOrd="0" presId="urn:microsoft.com/office/officeart/2005/8/layout/orgChart1"/>
    <dgm:cxn modelId="{0CBC5E31-558E-4363-8E70-A5DC08CEEB35}" type="presOf" srcId="{C0FECA92-395C-48FB-B777-A52F6AEF2D77}" destId="{0B6F6953-59D6-4A54-B95A-95014C914801}" srcOrd="1" destOrd="0" presId="urn:microsoft.com/office/officeart/2005/8/layout/orgChart1"/>
    <dgm:cxn modelId="{D9C2C131-465A-45EE-93A3-82CA909810DA}" srcId="{78C2586F-348A-44EB-A4FB-FF3A311090F2}" destId="{0E15D18A-029D-4B7D-8B35-1227F7DECDBD}" srcOrd="3" destOrd="0" parTransId="{A6DC6EF5-6499-497B-98DE-79BDB12936CD}" sibTransId="{3CB266F2-2B33-4A60-AE2B-EDF4B294DECE}"/>
    <dgm:cxn modelId="{63A4C631-7BBF-4D75-9412-229B9EDE274D}" type="presOf" srcId="{5AAF5000-BAAB-4EEF-8BFF-96D966927664}" destId="{E37C8D59-084C-407E-B47E-4A5E48825AC5}" srcOrd="1" destOrd="0" presId="urn:microsoft.com/office/officeart/2005/8/layout/orgChart1"/>
    <dgm:cxn modelId="{B1367B3B-838F-4733-B517-D0CE5284B55D}" type="presOf" srcId="{E93510E8-5242-4A0A-BD9C-3FB8FF2764F7}" destId="{DD702EA5-D5DB-4737-BE80-C4A420A9563C}" srcOrd="0" destOrd="0" presId="urn:microsoft.com/office/officeart/2005/8/layout/orgChart1"/>
    <dgm:cxn modelId="{DE1D963B-8721-467F-9B81-891307185F43}" type="presOf" srcId="{D9126E1C-12D1-4A5B-874A-9B0A968B1601}" destId="{EA79B497-A1DB-48F6-8ED1-516891B49ED8}" srcOrd="0" destOrd="0" presId="urn:microsoft.com/office/officeart/2005/8/layout/orgChart1"/>
    <dgm:cxn modelId="{6DEE263C-3B56-4832-9635-B7614A3E83E5}" type="presOf" srcId="{E03BC046-44EB-4DAE-99F3-80278B640612}" destId="{8413FB1D-0B41-42F9-B30D-C86F79AD8552}" srcOrd="1" destOrd="0" presId="urn:microsoft.com/office/officeart/2005/8/layout/orgChart1"/>
    <dgm:cxn modelId="{AC01083D-485A-4DFE-90E5-DDC8138665E7}" srcId="{0E15D18A-029D-4B7D-8B35-1227F7DECDBD}" destId="{0DDBCF69-C53B-4D48-BFBB-29AC8A508EEC}" srcOrd="0" destOrd="0" parTransId="{FA81A5BE-A486-498D-964D-3E05CA6EAF90}" sibTransId="{5395022D-C878-4FBC-9126-ACC18AC2E76D}"/>
    <dgm:cxn modelId="{ACCB005D-DB15-45AF-9054-3D57D7811B52}" type="presOf" srcId="{78091A6B-AA9C-4B0C-9016-DA897E255B58}" destId="{E7B19222-040A-4C0F-A31A-CE1BF164147B}" srcOrd="1" destOrd="0" presId="urn:microsoft.com/office/officeart/2005/8/layout/orgChart1"/>
    <dgm:cxn modelId="{C6B4BE63-431C-4013-B26C-ADA816D590BE}" type="presOf" srcId="{78091A6B-AA9C-4B0C-9016-DA897E255B58}" destId="{56C6380E-36C0-4DA7-9755-4CF9CAE5424C}" srcOrd="0" destOrd="0" presId="urn:microsoft.com/office/officeart/2005/8/layout/orgChart1"/>
    <dgm:cxn modelId="{389FEB43-F58A-466A-BF90-EBD09B4A210D}" type="presOf" srcId="{4BFCE73B-D53C-457E-98D2-FF72BD747257}" destId="{461B99FB-04E8-4F04-B2DA-1EAB690F1E2A}" srcOrd="0" destOrd="0" presId="urn:microsoft.com/office/officeart/2005/8/layout/orgChart1"/>
    <dgm:cxn modelId="{1834BC6B-CE92-4186-801A-2D1D152137F7}" type="presOf" srcId="{4BFCE73B-D53C-457E-98D2-FF72BD747257}" destId="{75B74E9B-131A-42B5-ADB6-87165895990B}" srcOrd="1" destOrd="0" presId="urn:microsoft.com/office/officeart/2005/8/layout/orgChart1"/>
    <dgm:cxn modelId="{54AFE54C-924D-4487-B25F-F98CB21C9D63}" type="presOf" srcId="{23C3F852-27C4-44C7-9B31-27DBF48DD79B}" destId="{DCF8CE9E-D282-4492-B455-2645195D2B8F}" srcOrd="0" destOrd="0" presId="urn:microsoft.com/office/officeart/2005/8/layout/orgChart1"/>
    <dgm:cxn modelId="{10682852-0D20-411B-8804-7DD78FCBE22B}" type="presOf" srcId="{23C3F852-27C4-44C7-9B31-27DBF48DD79B}" destId="{5896C7F5-20FA-4E2C-9CEF-7B8EBE25E849}" srcOrd="1" destOrd="0" presId="urn:microsoft.com/office/officeart/2005/8/layout/orgChart1"/>
    <dgm:cxn modelId="{C1D8CB72-4040-4EAD-9B8F-6F783DE4FE4E}" type="presOf" srcId="{E03BC046-44EB-4DAE-99F3-80278B640612}" destId="{CDABC812-BE44-426D-BBE5-0DF406929A87}" srcOrd="0" destOrd="0" presId="urn:microsoft.com/office/officeart/2005/8/layout/orgChart1"/>
    <dgm:cxn modelId="{4B3D9473-364F-4D1C-BCA8-4AFAF4EB82A7}" type="presOf" srcId="{0ADC2967-74CD-4256-AF26-96C580585A79}" destId="{2420AC5B-08C7-4316-B51F-B44A29C21874}" srcOrd="0" destOrd="0" presId="urn:microsoft.com/office/officeart/2005/8/layout/orgChart1"/>
    <dgm:cxn modelId="{66C26655-D9CA-4302-A6AB-442022F83F0B}" type="presOf" srcId="{FA81A5BE-A486-498D-964D-3E05CA6EAF90}" destId="{6C0CD45C-248B-473D-9AFA-FF12625703AE}" srcOrd="0" destOrd="0" presId="urn:microsoft.com/office/officeart/2005/8/layout/orgChart1"/>
    <dgm:cxn modelId="{0014E155-AC97-4B09-95A1-039D1FBE3C65}" type="presOf" srcId="{78C2586F-348A-44EB-A4FB-FF3A311090F2}" destId="{26D0C659-EAE4-4AF4-89B4-CFB981B46D73}" srcOrd="1" destOrd="0" presId="urn:microsoft.com/office/officeart/2005/8/layout/orgChart1"/>
    <dgm:cxn modelId="{CB1E6376-8763-4758-A64E-1E2C2D91B1A7}" type="presOf" srcId="{C8CCB47D-5E37-4D75-A1C7-0478887E6A50}" destId="{4C6CDC7B-D25A-45F2-9B81-BF6C03546811}" srcOrd="0" destOrd="0" presId="urn:microsoft.com/office/officeart/2005/8/layout/orgChart1"/>
    <dgm:cxn modelId="{D8BC995A-2672-4AAB-BCBD-B64EBD9917F0}" type="presOf" srcId="{880F9F72-A626-43A8-B75E-8A69C0990E65}" destId="{9AEC747E-3EE9-47EC-BCB2-3122AB309EB8}" srcOrd="0" destOrd="0" presId="urn:microsoft.com/office/officeart/2005/8/layout/orgChart1"/>
    <dgm:cxn modelId="{894A447D-3E73-41B3-9A8E-118D373B4411}" type="presOf" srcId="{A32F5A5D-1C89-47FF-8EC7-165CE5BE19C2}" destId="{71ECCC51-F89A-4FA7-994C-5D6E304BF392}" srcOrd="0" destOrd="0" presId="urn:microsoft.com/office/officeart/2005/8/layout/orgChart1"/>
    <dgm:cxn modelId="{38AC4482-C37A-4739-B19A-DB37237BA4CC}" type="presOf" srcId="{2EB3CBC0-F52A-4828-BBA9-1EE75FB32AA8}" destId="{1E805918-F70D-496D-B3A8-7BF567CC84BF}" srcOrd="0" destOrd="0" presId="urn:microsoft.com/office/officeart/2005/8/layout/orgChart1"/>
    <dgm:cxn modelId="{D555E283-7E2D-4628-A40C-72C27B35E698}" srcId="{5AAF5000-BAAB-4EEF-8BFF-96D966927664}" destId="{C0FECA92-395C-48FB-B777-A52F6AEF2D77}" srcOrd="0" destOrd="0" parTransId="{F9EFEAC0-B888-47B1-A81B-5BAF15B56F24}" sibTransId="{9743F5C0-527E-4FBD-BF21-703C765C07E3}"/>
    <dgm:cxn modelId="{45FADD97-578B-4757-A98E-4B84F59B96A2}" type="presOf" srcId="{0ADC2967-74CD-4256-AF26-96C580585A79}" destId="{B78E9142-CEC0-4985-AA49-F772EC265CF7}" srcOrd="1" destOrd="0" presId="urn:microsoft.com/office/officeart/2005/8/layout/orgChart1"/>
    <dgm:cxn modelId="{6F54AA9E-F1AF-404D-824D-01F321D8565B}" srcId="{78C2586F-348A-44EB-A4FB-FF3A311090F2}" destId="{6FAA3F32-35E4-4F8E-955C-25595C8188FF}" srcOrd="2" destOrd="0" parTransId="{E93510E8-5242-4A0A-BD9C-3FB8FF2764F7}" sibTransId="{7AE1FE68-0388-4878-8DEC-762246A58CA4}"/>
    <dgm:cxn modelId="{73321EA1-852F-4E30-9216-53798279F123}" srcId="{78C2586F-348A-44EB-A4FB-FF3A311090F2}" destId="{880F9F72-A626-43A8-B75E-8A69C0990E65}" srcOrd="1" destOrd="0" parTransId="{A32F5A5D-1C89-47FF-8EC7-165CE5BE19C2}" sibTransId="{B8B64584-C354-4893-8EBE-E927DB1CFCBA}"/>
    <dgm:cxn modelId="{687CA0AF-FAC0-45CA-B218-7E2F78F2D455}" type="presOf" srcId="{4AB06302-8A05-43E8-BF18-6D4244A39FCD}" destId="{515B1766-9537-43BF-B00A-0DA98BC3F9BF}" srcOrd="0" destOrd="0" presId="urn:microsoft.com/office/officeart/2005/8/layout/orgChart1"/>
    <dgm:cxn modelId="{B07B6EB0-4422-4813-8628-4791B18C2E78}" type="presOf" srcId="{FE153481-9EBD-449D-918E-0EE8842161AF}" destId="{F610EC5F-F5D1-4393-8441-78CE24F98D60}" srcOrd="0" destOrd="0" presId="urn:microsoft.com/office/officeart/2005/8/layout/orgChart1"/>
    <dgm:cxn modelId="{3F46EBB0-D4C8-42FE-9415-D4D0DACC2125}" type="presOf" srcId="{0DDBCF69-C53B-4D48-BFBB-29AC8A508EEC}" destId="{11BE70DA-FE0F-4C69-A34D-C49073EC9B89}" srcOrd="1" destOrd="0" presId="urn:microsoft.com/office/officeart/2005/8/layout/orgChart1"/>
    <dgm:cxn modelId="{C39871C0-66A9-4D75-9CF5-B3F21B734AF7}" type="presOf" srcId="{6FAA3F32-35E4-4F8E-955C-25595C8188FF}" destId="{0C58945A-37B6-4EE0-B556-4DBC0FF9FA5B}" srcOrd="1" destOrd="0" presId="urn:microsoft.com/office/officeart/2005/8/layout/orgChart1"/>
    <dgm:cxn modelId="{9BD6FDC4-D68E-4EFE-B768-0B7DDF6442D9}" srcId="{6FAA3F32-35E4-4F8E-955C-25595C8188FF}" destId="{4BFCE73B-D53C-457E-98D2-FF72BD747257}" srcOrd="1" destOrd="0" parTransId="{F8805EA2-6910-4E9F-AED0-C63952181A3A}" sibTransId="{F6CC59FA-4F17-4BC2-BA18-49FF3984F0CE}"/>
    <dgm:cxn modelId="{067B96C6-C412-428C-B86F-7872FB5BE8F0}" srcId="{880F9F72-A626-43A8-B75E-8A69C0990E65}" destId="{78091A6B-AA9C-4B0C-9016-DA897E255B58}" srcOrd="1" destOrd="0" parTransId="{C8CCB47D-5E37-4D75-A1C7-0478887E6A50}" sibTransId="{E2101D0C-7CF1-48CB-827D-A9B17599A7A7}"/>
    <dgm:cxn modelId="{C53F13CC-538F-4250-9361-FD4B22B402EA}" type="presOf" srcId="{A6DC6EF5-6499-497B-98DE-79BDB12936CD}" destId="{E93081F1-92C9-4F0B-9CD0-6C789C8C833F}" srcOrd="0" destOrd="0" presId="urn:microsoft.com/office/officeart/2005/8/layout/orgChart1"/>
    <dgm:cxn modelId="{4BA0B3CC-2235-44FF-9C14-E8EA0FB3B36D}" type="presOf" srcId="{0E15D18A-029D-4B7D-8B35-1227F7DECDBD}" destId="{FD1E0657-7D50-4E9D-BB81-4D54250AFEAD}" srcOrd="0" destOrd="0" presId="urn:microsoft.com/office/officeart/2005/8/layout/orgChart1"/>
    <dgm:cxn modelId="{94E50BD0-1D39-4CBB-BACF-EF2780E4DDA9}" type="presOf" srcId="{0E15D18A-029D-4B7D-8B35-1227F7DECDBD}" destId="{A0656EE0-D45D-4341-9BD1-88DB8DE3B562}" srcOrd="1" destOrd="0" presId="urn:microsoft.com/office/officeart/2005/8/layout/orgChart1"/>
    <dgm:cxn modelId="{96685CD5-E33A-4F2E-B098-BEF810481A0C}" srcId="{880F9F72-A626-43A8-B75E-8A69C0990E65}" destId="{23C3F852-27C4-44C7-9B31-27DBF48DD79B}" srcOrd="2" destOrd="0" parTransId="{C78AB2BE-616E-4927-8C17-191D18A0097B}" sibTransId="{51A83AFC-E2C2-46B4-B497-22D01DB1F800}"/>
    <dgm:cxn modelId="{8854ADD8-E0EC-4346-933C-E83358532483}" type="presOf" srcId="{C0FECA92-395C-48FB-B777-A52F6AEF2D77}" destId="{AFCA20FF-5E60-4B9F-AF20-E8BCCDF7203A}" srcOrd="0" destOrd="0" presId="urn:microsoft.com/office/officeart/2005/8/layout/orgChart1"/>
    <dgm:cxn modelId="{250D7AD9-0C68-4CCF-A6CF-09CA7332AF41}" type="presOf" srcId="{0DDBCF69-C53B-4D48-BFBB-29AC8A508EEC}" destId="{82C3C463-94EA-463E-A739-CBD8F794837C}" srcOrd="0" destOrd="0" presId="urn:microsoft.com/office/officeart/2005/8/layout/orgChart1"/>
    <dgm:cxn modelId="{BAFB15E0-7EAC-42E4-8721-38040A477395}" type="presOf" srcId="{0D7B0C10-D855-48E0-8609-135C55CD386D}" destId="{2015D41B-FE4F-42E2-B293-551DB0B28FCE}" srcOrd="0" destOrd="0" presId="urn:microsoft.com/office/officeart/2005/8/layout/orgChart1"/>
    <dgm:cxn modelId="{2A5070E3-6942-46FC-8D1D-B06E6E454518}" srcId="{FE153481-9EBD-449D-918E-0EE8842161AF}" destId="{78C2586F-348A-44EB-A4FB-FF3A311090F2}" srcOrd="0" destOrd="0" parTransId="{07B1952E-3D46-4B81-93D2-67DFA6760B23}" sibTransId="{18F826CC-B78F-4A9C-9349-9797C653DD8B}"/>
    <dgm:cxn modelId="{242EDCE9-9CE0-44D4-914D-8EF0FE772A81}" type="presOf" srcId="{115FCB64-07A7-45C1-AC3F-01862C0F0A51}" destId="{CA0B4957-6A21-4ADB-BF04-DFD994F8B80C}" srcOrd="1" destOrd="0" presId="urn:microsoft.com/office/officeart/2005/8/layout/orgChart1"/>
    <dgm:cxn modelId="{D09811EB-2FE8-4C9C-9796-89D537ED9880}" type="presOf" srcId="{115FCB64-07A7-45C1-AC3F-01862C0F0A51}" destId="{6FB76254-8085-4607-8274-21AEA463733C}" srcOrd="0" destOrd="0" presId="urn:microsoft.com/office/officeart/2005/8/layout/orgChart1"/>
    <dgm:cxn modelId="{7C588BEE-71E1-406F-A0EA-5751CCAC6537}" type="presOf" srcId="{F8805EA2-6910-4E9F-AED0-C63952181A3A}" destId="{DD3627E0-F10D-4D18-93C0-E510F51D25D4}" srcOrd="0" destOrd="0" presId="urn:microsoft.com/office/officeart/2005/8/layout/orgChart1"/>
    <dgm:cxn modelId="{95916FF3-5AED-4ED5-A239-C4881A77889E}" srcId="{0E15D18A-029D-4B7D-8B35-1227F7DECDBD}" destId="{E03BC046-44EB-4DAE-99F3-80278B640612}" srcOrd="1" destOrd="0" parTransId="{0B85FF30-5C62-4F69-AD15-B248CB4B14B1}" sibTransId="{4EF45D66-BCA6-40E1-B19E-6BB00E3FD5F6}"/>
    <dgm:cxn modelId="{9B42FFF3-8700-4717-BE35-1AC397F45CA1}" srcId="{5AAF5000-BAAB-4EEF-8BFF-96D966927664}" destId="{115FCB64-07A7-45C1-AC3F-01862C0F0A51}" srcOrd="1" destOrd="0" parTransId="{0FE3EED5-95EE-4564-B4BE-72A1E8FD80B6}" sibTransId="{2B5CBA8E-21B1-462D-AC94-BF6795C68168}"/>
    <dgm:cxn modelId="{8D83A4FA-0088-404D-9FD3-04BE5E1023FB}" srcId="{6FAA3F32-35E4-4F8E-955C-25595C8188FF}" destId="{4AB06302-8A05-43E8-BF18-6D4244A39FCD}" srcOrd="0" destOrd="0" parTransId="{2EB3CBC0-F52A-4828-BBA9-1EE75FB32AA8}" sibTransId="{4D402F0E-9ADE-440F-BB36-9F8143A88922}"/>
    <dgm:cxn modelId="{0CB0B1C5-18A1-4DD8-85EF-5EB1A242233C}" type="presParOf" srcId="{F610EC5F-F5D1-4393-8441-78CE24F98D60}" destId="{7518D2B4-17B2-4EF2-8F47-BD7A1FA8AA5B}" srcOrd="0" destOrd="0" presId="urn:microsoft.com/office/officeart/2005/8/layout/orgChart1"/>
    <dgm:cxn modelId="{FC0EF1B1-41E9-48C5-B0EE-E0924FFC59F5}" type="presParOf" srcId="{7518D2B4-17B2-4EF2-8F47-BD7A1FA8AA5B}" destId="{5F983380-1AB2-4DD1-BCB6-217604012991}" srcOrd="0" destOrd="0" presId="urn:microsoft.com/office/officeart/2005/8/layout/orgChart1"/>
    <dgm:cxn modelId="{748933A4-ACAB-4600-A510-9839D1BBD1BF}" type="presParOf" srcId="{5F983380-1AB2-4DD1-BCB6-217604012991}" destId="{93738E8E-1E77-49C1-A7DD-6F8418F84C70}" srcOrd="0" destOrd="0" presId="urn:microsoft.com/office/officeart/2005/8/layout/orgChart1"/>
    <dgm:cxn modelId="{CE7B8AD9-F7FF-48E5-8F8E-DD4A54CE0B2D}" type="presParOf" srcId="{5F983380-1AB2-4DD1-BCB6-217604012991}" destId="{26D0C659-EAE4-4AF4-89B4-CFB981B46D73}" srcOrd="1" destOrd="0" presId="urn:microsoft.com/office/officeart/2005/8/layout/orgChart1"/>
    <dgm:cxn modelId="{78BF4A40-3EBE-4E0E-B3E3-E9F07847B960}" type="presParOf" srcId="{7518D2B4-17B2-4EF2-8F47-BD7A1FA8AA5B}" destId="{C96777C5-56FC-4526-9FBE-609E5FE0A445}" srcOrd="1" destOrd="0" presId="urn:microsoft.com/office/officeart/2005/8/layout/orgChart1"/>
    <dgm:cxn modelId="{36AF4B51-9440-4CFF-82E1-F98619865729}" type="presParOf" srcId="{C96777C5-56FC-4526-9FBE-609E5FE0A445}" destId="{2015D41B-FE4F-42E2-B293-551DB0B28FCE}" srcOrd="0" destOrd="0" presId="urn:microsoft.com/office/officeart/2005/8/layout/orgChart1"/>
    <dgm:cxn modelId="{23D87299-0210-4B38-A6DF-689B87EBB3EA}" type="presParOf" srcId="{C96777C5-56FC-4526-9FBE-609E5FE0A445}" destId="{C376F18F-1A6D-4E23-8FE9-A0174A5D3FB7}" srcOrd="1" destOrd="0" presId="urn:microsoft.com/office/officeart/2005/8/layout/orgChart1"/>
    <dgm:cxn modelId="{F7EC5F5B-3AE7-41B0-801C-63C8DDADFE23}" type="presParOf" srcId="{C376F18F-1A6D-4E23-8FE9-A0174A5D3FB7}" destId="{D6243921-6C71-4EDE-8224-FBA758E62013}" srcOrd="0" destOrd="0" presId="urn:microsoft.com/office/officeart/2005/8/layout/orgChart1"/>
    <dgm:cxn modelId="{C65601AD-3D4F-4949-8228-A6184238ED40}" type="presParOf" srcId="{D6243921-6C71-4EDE-8224-FBA758E62013}" destId="{DF8F0883-6351-4863-9C5A-93EBDA3E5B76}" srcOrd="0" destOrd="0" presId="urn:microsoft.com/office/officeart/2005/8/layout/orgChart1"/>
    <dgm:cxn modelId="{77607AFB-E2A8-45A2-BF4C-90ED852F431E}" type="presParOf" srcId="{D6243921-6C71-4EDE-8224-FBA758E62013}" destId="{E37C8D59-084C-407E-B47E-4A5E48825AC5}" srcOrd="1" destOrd="0" presId="urn:microsoft.com/office/officeart/2005/8/layout/orgChart1"/>
    <dgm:cxn modelId="{38190130-6344-4599-BD98-869DCA8248B1}" type="presParOf" srcId="{C376F18F-1A6D-4E23-8FE9-A0174A5D3FB7}" destId="{035FB8E4-11ED-409E-B7A4-96386931C499}" srcOrd="1" destOrd="0" presId="urn:microsoft.com/office/officeart/2005/8/layout/orgChart1"/>
    <dgm:cxn modelId="{8FC92E72-CEA1-4740-B6E9-C4E88818002C}" type="presParOf" srcId="{035FB8E4-11ED-409E-B7A4-96386931C499}" destId="{D1D83558-5940-4A49-AEC2-E0319B199A4E}" srcOrd="0" destOrd="0" presId="urn:microsoft.com/office/officeart/2005/8/layout/orgChart1"/>
    <dgm:cxn modelId="{30C51EFC-3430-4D6F-8C5B-8D39546501ED}" type="presParOf" srcId="{035FB8E4-11ED-409E-B7A4-96386931C499}" destId="{C620DF00-9798-47AC-8F79-364E61E06940}" srcOrd="1" destOrd="0" presId="urn:microsoft.com/office/officeart/2005/8/layout/orgChart1"/>
    <dgm:cxn modelId="{A7955EBE-33EB-43F8-85C4-9DD7EB40EFF4}" type="presParOf" srcId="{C620DF00-9798-47AC-8F79-364E61E06940}" destId="{36AB892A-37E3-4EE2-AF52-6F4F9B2210AE}" srcOrd="0" destOrd="0" presId="urn:microsoft.com/office/officeart/2005/8/layout/orgChart1"/>
    <dgm:cxn modelId="{420615EA-CF8A-4C25-A965-AFBACFBDB2C9}" type="presParOf" srcId="{36AB892A-37E3-4EE2-AF52-6F4F9B2210AE}" destId="{AFCA20FF-5E60-4B9F-AF20-E8BCCDF7203A}" srcOrd="0" destOrd="0" presId="urn:microsoft.com/office/officeart/2005/8/layout/orgChart1"/>
    <dgm:cxn modelId="{7C4D43C3-287F-4D68-B46E-B1BA2A772126}" type="presParOf" srcId="{36AB892A-37E3-4EE2-AF52-6F4F9B2210AE}" destId="{0B6F6953-59D6-4A54-B95A-95014C914801}" srcOrd="1" destOrd="0" presId="urn:microsoft.com/office/officeart/2005/8/layout/orgChart1"/>
    <dgm:cxn modelId="{B7DD1565-3314-4A25-B89D-D1858321E0C8}" type="presParOf" srcId="{C620DF00-9798-47AC-8F79-364E61E06940}" destId="{FFCA5664-FF82-4F8A-9FE4-C6D820D62C6A}" srcOrd="1" destOrd="0" presId="urn:microsoft.com/office/officeart/2005/8/layout/orgChart1"/>
    <dgm:cxn modelId="{1BE7B5C7-C475-4554-A2B7-FA8E82B51BC5}" type="presParOf" srcId="{C620DF00-9798-47AC-8F79-364E61E06940}" destId="{97CA6DF1-BCED-45CA-8B3B-4E3F5C9C4AA8}" srcOrd="2" destOrd="0" presId="urn:microsoft.com/office/officeart/2005/8/layout/orgChart1"/>
    <dgm:cxn modelId="{433EB6D4-3D64-4D98-9805-DA8BB57C8132}" type="presParOf" srcId="{035FB8E4-11ED-409E-B7A4-96386931C499}" destId="{CAFEC55B-BD84-4E93-8857-5D6C21DAAD73}" srcOrd="2" destOrd="0" presId="urn:microsoft.com/office/officeart/2005/8/layout/orgChart1"/>
    <dgm:cxn modelId="{BA2EDDA4-17E1-4755-81BE-1C722E19172C}" type="presParOf" srcId="{035FB8E4-11ED-409E-B7A4-96386931C499}" destId="{A9300AF5-6DED-4513-B6DF-D5819FFCCF3E}" srcOrd="3" destOrd="0" presId="urn:microsoft.com/office/officeart/2005/8/layout/orgChart1"/>
    <dgm:cxn modelId="{ADAAD6CD-CCA8-4BCE-8C55-1F8DCE182049}" type="presParOf" srcId="{A9300AF5-6DED-4513-B6DF-D5819FFCCF3E}" destId="{A654A896-4905-472C-972F-9D7ECF664B6B}" srcOrd="0" destOrd="0" presId="urn:microsoft.com/office/officeart/2005/8/layout/orgChart1"/>
    <dgm:cxn modelId="{51390CE6-2AC1-443F-A900-4600E61080D7}" type="presParOf" srcId="{A654A896-4905-472C-972F-9D7ECF664B6B}" destId="{6FB76254-8085-4607-8274-21AEA463733C}" srcOrd="0" destOrd="0" presId="urn:microsoft.com/office/officeart/2005/8/layout/orgChart1"/>
    <dgm:cxn modelId="{ADA612B1-E0C7-413D-807C-0DA7AC353798}" type="presParOf" srcId="{A654A896-4905-472C-972F-9D7ECF664B6B}" destId="{CA0B4957-6A21-4ADB-BF04-DFD994F8B80C}" srcOrd="1" destOrd="0" presId="urn:microsoft.com/office/officeart/2005/8/layout/orgChart1"/>
    <dgm:cxn modelId="{7BD89980-16C4-4769-BD60-EEC7B81EB513}" type="presParOf" srcId="{A9300AF5-6DED-4513-B6DF-D5819FFCCF3E}" destId="{4668960C-205E-43D3-8B78-AC5383279E5A}" srcOrd="1" destOrd="0" presId="urn:microsoft.com/office/officeart/2005/8/layout/orgChart1"/>
    <dgm:cxn modelId="{160EDF94-5DE2-41E4-AFEE-3BF997E1D825}" type="presParOf" srcId="{A9300AF5-6DED-4513-B6DF-D5819FFCCF3E}" destId="{108D280C-327A-4E8D-A054-B96941BE44C2}" srcOrd="2" destOrd="0" presId="urn:microsoft.com/office/officeart/2005/8/layout/orgChart1"/>
    <dgm:cxn modelId="{1FCE16CF-6D73-43E3-ACE5-FE0F9E704F64}" type="presParOf" srcId="{C376F18F-1A6D-4E23-8FE9-A0174A5D3FB7}" destId="{2A24EF7F-C058-4431-A452-18886D28B1C6}" srcOrd="2" destOrd="0" presId="urn:microsoft.com/office/officeart/2005/8/layout/orgChart1"/>
    <dgm:cxn modelId="{4150AE5A-A38F-4C8E-9116-102CBC981ABB}" type="presParOf" srcId="{C96777C5-56FC-4526-9FBE-609E5FE0A445}" destId="{71ECCC51-F89A-4FA7-994C-5D6E304BF392}" srcOrd="2" destOrd="0" presId="urn:microsoft.com/office/officeart/2005/8/layout/orgChart1"/>
    <dgm:cxn modelId="{507F5BE5-1CF4-463F-85DA-0C2D0D4E7AD5}" type="presParOf" srcId="{C96777C5-56FC-4526-9FBE-609E5FE0A445}" destId="{ECE951A7-1196-4AE2-8A69-BF9FA2FE2122}" srcOrd="3" destOrd="0" presId="urn:microsoft.com/office/officeart/2005/8/layout/orgChart1"/>
    <dgm:cxn modelId="{0DC7BD30-4302-437C-8E29-186C93871855}" type="presParOf" srcId="{ECE951A7-1196-4AE2-8A69-BF9FA2FE2122}" destId="{212F726E-3105-40D6-B2F6-7F42A73992D8}" srcOrd="0" destOrd="0" presId="urn:microsoft.com/office/officeart/2005/8/layout/orgChart1"/>
    <dgm:cxn modelId="{F59D1D44-FBF2-4188-B195-CCAC00174071}" type="presParOf" srcId="{212F726E-3105-40D6-B2F6-7F42A73992D8}" destId="{9AEC747E-3EE9-47EC-BCB2-3122AB309EB8}" srcOrd="0" destOrd="0" presId="urn:microsoft.com/office/officeart/2005/8/layout/orgChart1"/>
    <dgm:cxn modelId="{580F2279-2081-4225-9952-297B9B90BC10}" type="presParOf" srcId="{212F726E-3105-40D6-B2F6-7F42A73992D8}" destId="{031D495C-C921-4B8E-81B7-909F6C7100D7}" srcOrd="1" destOrd="0" presId="urn:microsoft.com/office/officeart/2005/8/layout/orgChart1"/>
    <dgm:cxn modelId="{EAAA4952-2BFE-46DD-9214-E0D26E39D224}" type="presParOf" srcId="{ECE951A7-1196-4AE2-8A69-BF9FA2FE2122}" destId="{33771CD5-3DF6-4A5A-82CC-74E9E9D8AC74}" srcOrd="1" destOrd="0" presId="urn:microsoft.com/office/officeart/2005/8/layout/orgChart1"/>
    <dgm:cxn modelId="{67704FD7-88E1-4793-8113-B8385C817E3C}" type="presParOf" srcId="{33771CD5-3DF6-4A5A-82CC-74E9E9D8AC74}" destId="{EA79B497-A1DB-48F6-8ED1-516891B49ED8}" srcOrd="0" destOrd="0" presId="urn:microsoft.com/office/officeart/2005/8/layout/orgChart1"/>
    <dgm:cxn modelId="{EAF8C890-7617-4974-BC60-CD8735670D0D}" type="presParOf" srcId="{33771CD5-3DF6-4A5A-82CC-74E9E9D8AC74}" destId="{6801B945-86BD-4F46-858D-87BD7DBD8AB3}" srcOrd="1" destOrd="0" presId="urn:microsoft.com/office/officeart/2005/8/layout/orgChart1"/>
    <dgm:cxn modelId="{DC4D81A4-F7B2-4994-A0D2-43AA47281448}" type="presParOf" srcId="{6801B945-86BD-4F46-858D-87BD7DBD8AB3}" destId="{D0ADCF9B-489E-416A-BAD0-F4041DE65335}" srcOrd="0" destOrd="0" presId="urn:microsoft.com/office/officeart/2005/8/layout/orgChart1"/>
    <dgm:cxn modelId="{AC5525D6-F791-4810-820E-990B1EFEAAA1}" type="presParOf" srcId="{D0ADCF9B-489E-416A-BAD0-F4041DE65335}" destId="{2420AC5B-08C7-4316-B51F-B44A29C21874}" srcOrd="0" destOrd="0" presId="urn:microsoft.com/office/officeart/2005/8/layout/orgChart1"/>
    <dgm:cxn modelId="{20941E41-10E9-44D0-97CD-3FF9BAA86B8B}" type="presParOf" srcId="{D0ADCF9B-489E-416A-BAD0-F4041DE65335}" destId="{B78E9142-CEC0-4985-AA49-F772EC265CF7}" srcOrd="1" destOrd="0" presId="urn:microsoft.com/office/officeart/2005/8/layout/orgChart1"/>
    <dgm:cxn modelId="{5B73F007-054B-4C02-A336-B07C1A23B738}" type="presParOf" srcId="{6801B945-86BD-4F46-858D-87BD7DBD8AB3}" destId="{C83D11DB-783C-4967-81FD-55AB6D4494BE}" srcOrd="1" destOrd="0" presId="urn:microsoft.com/office/officeart/2005/8/layout/orgChart1"/>
    <dgm:cxn modelId="{9C3EC31C-5AD3-41E5-881D-C503C92F2C13}" type="presParOf" srcId="{6801B945-86BD-4F46-858D-87BD7DBD8AB3}" destId="{6A5A4D5B-E2EA-413A-89BC-A3CF453FAB70}" srcOrd="2" destOrd="0" presId="urn:microsoft.com/office/officeart/2005/8/layout/orgChart1"/>
    <dgm:cxn modelId="{B4958EB0-4ECB-4FC4-8E46-666EC4440B3A}" type="presParOf" srcId="{33771CD5-3DF6-4A5A-82CC-74E9E9D8AC74}" destId="{4C6CDC7B-D25A-45F2-9B81-BF6C03546811}" srcOrd="2" destOrd="0" presId="urn:microsoft.com/office/officeart/2005/8/layout/orgChart1"/>
    <dgm:cxn modelId="{60FB4971-1146-4FB1-8ABB-BD5E6E38F540}" type="presParOf" srcId="{33771CD5-3DF6-4A5A-82CC-74E9E9D8AC74}" destId="{E9DEEC29-CCF1-42C1-BD1E-DFDEB4B9D795}" srcOrd="3" destOrd="0" presId="urn:microsoft.com/office/officeart/2005/8/layout/orgChart1"/>
    <dgm:cxn modelId="{CB8775D3-3D4A-4589-8FC5-10E10418D7F6}" type="presParOf" srcId="{E9DEEC29-CCF1-42C1-BD1E-DFDEB4B9D795}" destId="{45D44ACE-DCF4-40A7-B0BC-0AC0137CE1DB}" srcOrd="0" destOrd="0" presId="urn:microsoft.com/office/officeart/2005/8/layout/orgChart1"/>
    <dgm:cxn modelId="{56364E98-BC57-425D-BD23-2E69614FFC20}" type="presParOf" srcId="{45D44ACE-DCF4-40A7-B0BC-0AC0137CE1DB}" destId="{56C6380E-36C0-4DA7-9755-4CF9CAE5424C}" srcOrd="0" destOrd="0" presId="urn:microsoft.com/office/officeart/2005/8/layout/orgChart1"/>
    <dgm:cxn modelId="{349F8B32-C6D6-4125-B0B4-544125A75C69}" type="presParOf" srcId="{45D44ACE-DCF4-40A7-B0BC-0AC0137CE1DB}" destId="{E7B19222-040A-4C0F-A31A-CE1BF164147B}" srcOrd="1" destOrd="0" presId="urn:microsoft.com/office/officeart/2005/8/layout/orgChart1"/>
    <dgm:cxn modelId="{C6A1ED56-16A3-428E-BEFF-FA61081DB3E2}" type="presParOf" srcId="{E9DEEC29-CCF1-42C1-BD1E-DFDEB4B9D795}" destId="{B45E1894-0180-4F6A-B017-CE4AB0CDEC85}" srcOrd="1" destOrd="0" presId="urn:microsoft.com/office/officeart/2005/8/layout/orgChart1"/>
    <dgm:cxn modelId="{7771F8EF-6A70-4838-A7F5-629298D145C3}" type="presParOf" srcId="{E9DEEC29-CCF1-42C1-BD1E-DFDEB4B9D795}" destId="{13BA0323-CD63-4DEA-87DF-DBAC762871DE}" srcOrd="2" destOrd="0" presId="urn:microsoft.com/office/officeart/2005/8/layout/orgChart1"/>
    <dgm:cxn modelId="{4363A0E7-3CC3-43FD-B892-459B467175DB}" type="presParOf" srcId="{33771CD5-3DF6-4A5A-82CC-74E9E9D8AC74}" destId="{A61C76FA-18A1-4E0F-93B2-71188EE85A1C}" srcOrd="4" destOrd="0" presId="urn:microsoft.com/office/officeart/2005/8/layout/orgChart1"/>
    <dgm:cxn modelId="{4C81DB56-36A3-4DE0-8F7B-3E1BB0BAEFB0}" type="presParOf" srcId="{33771CD5-3DF6-4A5A-82CC-74E9E9D8AC74}" destId="{7B96C6DC-CBD1-4889-80C2-41D700E7A303}" srcOrd="5" destOrd="0" presId="urn:microsoft.com/office/officeart/2005/8/layout/orgChart1"/>
    <dgm:cxn modelId="{0DB7C14B-B471-4EEA-B9D8-DEF53F7678AC}" type="presParOf" srcId="{7B96C6DC-CBD1-4889-80C2-41D700E7A303}" destId="{308F5D5A-6CE6-423E-B0A6-B6401E053EA4}" srcOrd="0" destOrd="0" presId="urn:microsoft.com/office/officeart/2005/8/layout/orgChart1"/>
    <dgm:cxn modelId="{B766AB6D-8FCB-40EB-B591-32CD910913C4}" type="presParOf" srcId="{308F5D5A-6CE6-423E-B0A6-B6401E053EA4}" destId="{DCF8CE9E-D282-4492-B455-2645195D2B8F}" srcOrd="0" destOrd="0" presId="urn:microsoft.com/office/officeart/2005/8/layout/orgChart1"/>
    <dgm:cxn modelId="{8A512331-B2B3-4A37-B54F-B621DA1617D8}" type="presParOf" srcId="{308F5D5A-6CE6-423E-B0A6-B6401E053EA4}" destId="{5896C7F5-20FA-4E2C-9CEF-7B8EBE25E849}" srcOrd="1" destOrd="0" presId="urn:microsoft.com/office/officeart/2005/8/layout/orgChart1"/>
    <dgm:cxn modelId="{64FE0AD9-A107-4E5A-988C-DD0903823001}" type="presParOf" srcId="{7B96C6DC-CBD1-4889-80C2-41D700E7A303}" destId="{03B0CA17-37D9-4E78-AF29-99FC1270B3DB}" srcOrd="1" destOrd="0" presId="urn:microsoft.com/office/officeart/2005/8/layout/orgChart1"/>
    <dgm:cxn modelId="{18221641-0B9C-44C0-B483-CF0440AF3D21}" type="presParOf" srcId="{7B96C6DC-CBD1-4889-80C2-41D700E7A303}" destId="{FE8161E2-8258-4A92-B91F-0BC93C832C75}" srcOrd="2" destOrd="0" presId="urn:microsoft.com/office/officeart/2005/8/layout/orgChart1"/>
    <dgm:cxn modelId="{42EEBADA-FE5B-48DD-8BF6-B70A50D45D99}" type="presParOf" srcId="{ECE951A7-1196-4AE2-8A69-BF9FA2FE2122}" destId="{CC949E0E-7D21-4FE4-9D13-8A0A6E17E363}" srcOrd="2" destOrd="0" presId="urn:microsoft.com/office/officeart/2005/8/layout/orgChart1"/>
    <dgm:cxn modelId="{383A46D4-83BB-4DA8-9395-B36C2469F58F}" type="presParOf" srcId="{C96777C5-56FC-4526-9FBE-609E5FE0A445}" destId="{DD702EA5-D5DB-4737-BE80-C4A420A9563C}" srcOrd="4" destOrd="0" presId="urn:microsoft.com/office/officeart/2005/8/layout/orgChart1"/>
    <dgm:cxn modelId="{16A2F827-96F2-4D13-B143-B7CD009D233F}" type="presParOf" srcId="{C96777C5-56FC-4526-9FBE-609E5FE0A445}" destId="{440D01C1-BEED-46BC-9952-D44479C8EC0F}" srcOrd="5" destOrd="0" presId="urn:microsoft.com/office/officeart/2005/8/layout/orgChart1"/>
    <dgm:cxn modelId="{07049796-F5F3-492B-BF7A-E4B8F908EF50}" type="presParOf" srcId="{440D01C1-BEED-46BC-9952-D44479C8EC0F}" destId="{C09AA76F-D6D6-42A5-BD57-686E2B524177}" srcOrd="0" destOrd="0" presId="urn:microsoft.com/office/officeart/2005/8/layout/orgChart1"/>
    <dgm:cxn modelId="{235190EE-837E-489C-A7FE-821F3F2AE510}" type="presParOf" srcId="{C09AA76F-D6D6-42A5-BD57-686E2B524177}" destId="{2C62954B-17EC-4E50-9C85-95A091552791}" srcOrd="0" destOrd="0" presId="urn:microsoft.com/office/officeart/2005/8/layout/orgChart1"/>
    <dgm:cxn modelId="{B0265242-FF41-46AD-AF86-1F3BA3A35E67}" type="presParOf" srcId="{C09AA76F-D6D6-42A5-BD57-686E2B524177}" destId="{0C58945A-37B6-4EE0-B556-4DBC0FF9FA5B}" srcOrd="1" destOrd="0" presId="urn:microsoft.com/office/officeart/2005/8/layout/orgChart1"/>
    <dgm:cxn modelId="{DB40371E-39D8-48D3-B6AC-E4BBFFA9F1D5}" type="presParOf" srcId="{440D01C1-BEED-46BC-9952-D44479C8EC0F}" destId="{27D41449-6BEB-4A35-AC91-3A7575FC188D}" srcOrd="1" destOrd="0" presId="urn:microsoft.com/office/officeart/2005/8/layout/orgChart1"/>
    <dgm:cxn modelId="{B9160434-45FD-4FAD-A1D0-383FB0F00331}" type="presParOf" srcId="{27D41449-6BEB-4A35-AC91-3A7575FC188D}" destId="{1E805918-F70D-496D-B3A8-7BF567CC84BF}" srcOrd="0" destOrd="0" presId="urn:microsoft.com/office/officeart/2005/8/layout/orgChart1"/>
    <dgm:cxn modelId="{B27DAD96-3A9F-4289-8CCD-20C3B7FD182D}" type="presParOf" srcId="{27D41449-6BEB-4A35-AC91-3A7575FC188D}" destId="{011F1632-11F4-4DFE-ACF3-47599222B59E}" srcOrd="1" destOrd="0" presId="urn:microsoft.com/office/officeart/2005/8/layout/orgChart1"/>
    <dgm:cxn modelId="{74BC1D92-1889-48AA-86E4-59783412BA2B}" type="presParOf" srcId="{011F1632-11F4-4DFE-ACF3-47599222B59E}" destId="{2EAB8B40-D45F-43CB-8367-1CBAE3DCCD88}" srcOrd="0" destOrd="0" presId="urn:microsoft.com/office/officeart/2005/8/layout/orgChart1"/>
    <dgm:cxn modelId="{CE552D26-35D5-4FF8-8B7B-9590C3700F94}" type="presParOf" srcId="{2EAB8B40-D45F-43CB-8367-1CBAE3DCCD88}" destId="{515B1766-9537-43BF-B00A-0DA98BC3F9BF}" srcOrd="0" destOrd="0" presId="urn:microsoft.com/office/officeart/2005/8/layout/orgChart1"/>
    <dgm:cxn modelId="{1FF4C937-EE14-43BB-A97D-606DAAD120B2}" type="presParOf" srcId="{2EAB8B40-D45F-43CB-8367-1CBAE3DCCD88}" destId="{90586C91-4FF7-43EF-ABC8-0394E844E8C8}" srcOrd="1" destOrd="0" presId="urn:microsoft.com/office/officeart/2005/8/layout/orgChart1"/>
    <dgm:cxn modelId="{F4B3A4D6-1432-4286-97EE-8FEF31E9972D}" type="presParOf" srcId="{011F1632-11F4-4DFE-ACF3-47599222B59E}" destId="{1D98CE28-6E02-4912-82D9-CD3C1725FC37}" srcOrd="1" destOrd="0" presId="urn:microsoft.com/office/officeart/2005/8/layout/orgChart1"/>
    <dgm:cxn modelId="{01487C85-CCE4-4E59-91A1-88A38EA89675}" type="presParOf" srcId="{011F1632-11F4-4DFE-ACF3-47599222B59E}" destId="{7CB145BA-5EAF-4F54-9603-04A0C8B91100}" srcOrd="2" destOrd="0" presId="urn:microsoft.com/office/officeart/2005/8/layout/orgChart1"/>
    <dgm:cxn modelId="{DAB7ADAD-4254-43EF-8E80-BD811D5C54FC}" type="presParOf" srcId="{27D41449-6BEB-4A35-AC91-3A7575FC188D}" destId="{DD3627E0-F10D-4D18-93C0-E510F51D25D4}" srcOrd="2" destOrd="0" presId="urn:microsoft.com/office/officeart/2005/8/layout/orgChart1"/>
    <dgm:cxn modelId="{183906B9-7BBC-4C28-B365-EDA91C8B55CC}" type="presParOf" srcId="{27D41449-6BEB-4A35-AC91-3A7575FC188D}" destId="{6222166B-3D64-4945-9237-6B6FF4601902}" srcOrd="3" destOrd="0" presId="urn:microsoft.com/office/officeart/2005/8/layout/orgChart1"/>
    <dgm:cxn modelId="{724170EF-EBE8-4A70-BF7F-AAC000ADA675}" type="presParOf" srcId="{6222166B-3D64-4945-9237-6B6FF4601902}" destId="{18C3485B-D083-4D9B-A82F-187A248A7E90}" srcOrd="0" destOrd="0" presId="urn:microsoft.com/office/officeart/2005/8/layout/orgChart1"/>
    <dgm:cxn modelId="{BF16CCA4-29EB-4002-9E3A-A95319904091}" type="presParOf" srcId="{18C3485B-D083-4D9B-A82F-187A248A7E90}" destId="{461B99FB-04E8-4F04-B2DA-1EAB690F1E2A}" srcOrd="0" destOrd="0" presId="urn:microsoft.com/office/officeart/2005/8/layout/orgChart1"/>
    <dgm:cxn modelId="{77F949C1-306E-4887-8345-520ED547F851}" type="presParOf" srcId="{18C3485B-D083-4D9B-A82F-187A248A7E90}" destId="{75B74E9B-131A-42B5-ADB6-87165895990B}" srcOrd="1" destOrd="0" presId="urn:microsoft.com/office/officeart/2005/8/layout/orgChart1"/>
    <dgm:cxn modelId="{B784F6BB-5247-45E5-B0C5-626EFADC7B51}" type="presParOf" srcId="{6222166B-3D64-4945-9237-6B6FF4601902}" destId="{2CD0DDAB-6FD5-4764-86E9-13E150194907}" srcOrd="1" destOrd="0" presId="urn:microsoft.com/office/officeart/2005/8/layout/orgChart1"/>
    <dgm:cxn modelId="{92EAC66F-8AAA-4968-ACF6-5B68D4AEB725}" type="presParOf" srcId="{6222166B-3D64-4945-9237-6B6FF4601902}" destId="{8C11632A-5BC1-450C-8E69-D4B1CD9385F9}" srcOrd="2" destOrd="0" presId="urn:microsoft.com/office/officeart/2005/8/layout/orgChart1"/>
    <dgm:cxn modelId="{AF1A308F-D6FD-4DD5-BA0E-04C3A9715FB7}" type="presParOf" srcId="{440D01C1-BEED-46BC-9952-D44479C8EC0F}" destId="{27B6FDEB-7F26-4CB9-A880-09437D21CD53}" srcOrd="2" destOrd="0" presId="urn:microsoft.com/office/officeart/2005/8/layout/orgChart1"/>
    <dgm:cxn modelId="{1CC17797-6175-47ED-9E76-5480249CF0A3}" type="presParOf" srcId="{C96777C5-56FC-4526-9FBE-609E5FE0A445}" destId="{E93081F1-92C9-4F0B-9CD0-6C789C8C833F}" srcOrd="6" destOrd="0" presId="urn:microsoft.com/office/officeart/2005/8/layout/orgChart1"/>
    <dgm:cxn modelId="{48C62246-DBB0-42D7-B23A-D89D2F24D28F}" type="presParOf" srcId="{C96777C5-56FC-4526-9FBE-609E5FE0A445}" destId="{33DDD23D-E443-4226-88A1-70C756240BD7}" srcOrd="7" destOrd="0" presId="urn:microsoft.com/office/officeart/2005/8/layout/orgChart1"/>
    <dgm:cxn modelId="{377C9A1A-C5F2-454E-AE79-0A1CB72483EB}" type="presParOf" srcId="{33DDD23D-E443-4226-88A1-70C756240BD7}" destId="{5FA4C2BC-DEBB-4145-80CF-3257947FC698}" srcOrd="0" destOrd="0" presId="urn:microsoft.com/office/officeart/2005/8/layout/orgChart1"/>
    <dgm:cxn modelId="{22F1AD74-B6DD-44E5-98FA-DAAD98CC182B}" type="presParOf" srcId="{5FA4C2BC-DEBB-4145-80CF-3257947FC698}" destId="{FD1E0657-7D50-4E9D-BB81-4D54250AFEAD}" srcOrd="0" destOrd="0" presId="urn:microsoft.com/office/officeart/2005/8/layout/orgChart1"/>
    <dgm:cxn modelId="{1CFE7069-3C99-40DB-9B5D-8F1850F350CD}" type="presParOf" srcId="{5FA4C2BC-DEBB-4145-80CF-3257947FC698}" destId="{A0656EE0-D45D-4341-9BD1-88DB8DE3B562}" srcOrd="1" destOrd="0" presId="urn:microsoft.com/office/officeart/2005/8/layout/orgChart1"/>
    <dgm:cxn modelId="{75C33879-F26F-469D-9162-56F9B6C3BCC8}" type="presParOf" srcId="{33DDD23D-E443-4226-88A1-70C756240BD7}" destId="{20AAEF4D-980A-44AA-B0BF-4BF55D3A9F33}" srcOrd="1" destOrd="0" presId="urn:microsoft.com/office/officeart/2005/8/layout/orgChart1"/>
    <dgm:cxn modelId="{BACDB2C5-3744-4AC0-8C2A-8C67B1756E7A}" type="presParOf" srcId="{20AAEF4D-980A-44AA-B0BF-4BF55D3A9F33}" destId="{6C0CD45C-248B-473D-9AFA-FF12625703AE}" srcOrd="0" destOrd="0" presId="urn:microsoft.com/office/officeart/2005/8/layout/orgChart1"/>
    <dgm:cxn modelId="{291D80B7-234F-460B-80F0-35E499569A1E}" type="presParOf" srcId="{20AAEF4D-980A-44AA-B0BF-4BF55D3A9F33}" destId="{0C7E733C-7A3D-4C5E-94A8-69468EFC05DC}" srcOrd="1" destOrd="0" presId="urn:microsoft.com/office/officeart/2005/8/layout/orgChart1"/>
    <dgm:cxn modelId="{A12CEBB0-A23D-4F4A-BD13-E6EC0EE9BCD7}" type="presParOf" srcId="{0C7E733C-7A3D-4C5E-94A8-69468EFC05DC}" destId="{C9B52E40-51AF-4455-BEF1-0BFC35440C75}" srcOrd="0" destOrd="0" presId="urn:microsoft.com/office/officeart/2005/8/layout/orgChart1"/>
    <dgm:cxn modelId="{50083BA0-6094-4303-B5F2-4DB8B65512EC}" type="presParOf" srcId="{C9B52E40-51AF-4455-BEF1-0BFC35440C75}" destId="{82C3C463-94EA-463E-A739-CBD8F794837C}" srcOrd="0" destOrd="0" presId="urn:microsoft.com/office/officeart/2005/8/layout/orgChart1"/>
    <dgm:cxn modelId="{FD2F0006-50C3-4E52-825A-BE12FC75793E}" type="presParOf" srcId="{C9B52E40-51AF-4455-BEF1-0BFC35440C75}" destId="{11BE70DA-FE0F-4C69-A34D-C49073EC9B89}" srcOrd="1" destOrd="0" presId="urn:microsoft.com/office/officeart/2005/8/layout/orgChart1"/>
    <dgm:cxn modelId="{20425DFC-CCF9-4566-B984-CEFF9DC5B810}" type="presParOf" srcId="{0C7E733C-7A3D-4C5E-94A8-69468EFC05DC}" destId="{424A2B84-590D-4A51-8E1D-FE1924DBFC4B}" srcOrd="1" destOrd="0" presId="urn:microsoft.com/office/officeart/2005/8/layout/orgChart1"/>
    <dgm:cxn modelId="{07BA5378-27D9-4DE9-8581-B2941A196832}" type="presParOf" srcId="{0C7E733C-7A3D-4C5E-94A8-69468EFC05DC}" destId="{8B47EA89-7529-48DB-85A7-2C71BBAB9C7F}" srcOrd="2" destOrd="0" presId="urn:microsoft.com/office/officeart/2005/8/layout/orgChart1"/>
    <dgm:cxn modelId="{39D76D9B-3420-4AD9-9E39-61A9E17673C4}" type="presParOf" srcId="{20AAEF4D-980A-44AA-B0BF-4BF55D3A9F33}" destId="{39090662-6B16-4925-82F7-AE3B89F2B11F}" srcOrd="2" destOrd="0" presId="urn:microsoft.com/office/officeart/2005/8/layout/orgChart1"/>
    <dgm:cxn modelId="{FD777F28-75F2-4EE9-9833-D54CBB728FAB}" type="presParOf" srcId="{20AAEF4D-980A-44AA-B0BF-4BF55D3A9F33}" destId="{BD4DCDE0-BD52-400D-9927-BCBDFB2364C7}" srcOrd="3" destOrd="0" presId="urn:microsoft.com/office/officeart/2005/8/layout/orgChart1"/>
    <dgm:cxn modelId="{7F90C4D5-2D82-4E2A-99F8-E693C7DBA909}" type="presParOf" srcId="{BD4DCDE0-BD52-400D-9927-BCBDFB2364C7}" destId="{B466E98D-75A3-43BB-91B3-12620E511E22}" srcOrd="0" destOrd="0" presId="urn:microsoft.com/office/officeart/2005/8/layout/orgChart1"/>
    <dgm:cxn modelId="{0F98DF6A-4A09-4320-9E01-FFCEEE9EA8A7}" type="presParOf" srcId="{B466E98D-75A3-43BB-91B3-12620E511E22}" destId="{CDABC812-BE44-426D-BBE5-0DF406929A87}" srcOrd="0" destOrd="0" presId="urn:microsoft.com/office/officeart/2005/8/layout/orgChart1"/>
    <dgm:cxn modelId="{E5A4643A-65F9-4915-B1D0-7478550D920B}" type="presParOf" srcId="{B466E98D-75A3-43BB-91B3-12620E511E22}" destId="{8413FB1D-0B41-42F9-B30D-C86F79AD8552}" srcOrd="1" destOrd="0" presId="urn:microsoft.com/office/officeart/2005/8/layout/orgChart1"/>
    <dgm:cxn modelId="{4099E5EB-3A9D-44E5-9BF6-FA24E535AD15}" type="presParOf" srcId="{BD4DCDE0-BD52-400D-9927-BCBDFB2364C7}" destId="{94510C20-0CB7-49F0-AE7E-9830804AAFB5}" srcOrd="1" destOrd="0" presId="urn:microsoft.com/office/officeart/2005/8/layout/orgChart1"/>
    <dgm:cxn modelId="{11B83321-4509-45B7-9074-A8C5D776306A}" type="presParOf" srcId="{BD4DCDE0-BD52-400D-9927-BCBDFB2364C7}" destId="{83616F6C-9EE1-42B3-91C5-9EB1EF10AA7E}" srcOrd="2" destOrd="0" presId="urn:microsoft.com/office/officeart/2005/8/layout/orgChart1"/>
    <dgm:cxn modelId="{CE4E936A-8469-4C37-8266-4247DF89D07D}" type="presParOf" srcId="{33DDD23D-E443-4226-88A1-70C756240BD7}" destId="{D54C013E-903C-4A6F-A5B3-ED18D5D7028E}" srcOrd="2" destOrd="0" presId="urn:microsoft.com/office/officeart/2005/8/layout/orgChart1"/>
    <dgm:cxn modelId="{E9854FFC-A27D-485A-9179-A0B57144BFBF}" type="presParOf" srcId="{7518D2B4-17B2-4EF2-8F47-BD7A1FA8AA5B}" destId="{87CFAC75-156F-4B05-BB84-BBC1C71155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D8BF68-9BBA-4FFC-B268-C0549C31FC8D}" type="doc">
      <dgm:prSet loTypeId="urn:microsoft.com/office/officeart/2005/8/layout/orgChart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FEDB651-7C3E-45A0-81FE-11A037D7C44D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4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4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4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Kualitas</a:t>
          </a:r>
          <a:r>
            <a:rPr lang="en-US" sz="14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4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Penegakan</a:t>
          </a:r>
          <a:r>
            <a:rPr lang="en-US" sz="14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4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Peraturan</a:t>
          </a:r>
          <a:r>
            <a:rPr lang="en-US" sz="14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4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Perundangan</a:t>
          </a:r>
          <a:r>
            <a:rPr lang="en-US" sz="14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Daerah</a:t>
          </a:r>
          <a:endParaRPr lang="en-US" sz="14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A4E5293E-704B-4E20-8BD1-8CD7B71E1E2B}" type="parTrans" cxnId="{4D0D8BC7-9729-442A-9485-0EB609E68CB5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0439976A-A7D3-491C-B8BD-6FCA43C8CB6B}" type="sibTrans" cxnId="{4D0D8BC7-9729-442A-9485-0EB609E68CB5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B4974FF6-8BE1-4F90-BF84-E242B1E81401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9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9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Persentase</a:t>
          </a:r>
          <a:r>
            <a:rPr lang="en-US" sz="9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penyelesaian</a:t>
          </a:r>
          <a:r>
            <a:rPr lang="en-US" sz="9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pelanggaran</a:t>
          </a:r>
          <a:r>
            <a:rPr lang="en-US" sz="9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K</a:t>
          </a:r>
          <a:r>
            <a:rPr lang="en-US" sz="14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3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9D51249-2356-42AF-A69B-2C9EC2083462}" type="parTrans" cxnId="{3D55BFB4-951E-45F2-A5D7-632E6FCB5ECF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644F990-BDC5-45FE-9C23-FB8318BD6706}" type="sibTrans" cxnId="{3D55BFB4-951E-45F2-A5D7-632E6FCB5ECF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5F77BCA1-B80E-46ED-BADE-79B254FD6F3D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9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Menurunya</a:t>
          </a:r>
          <a:r>
            <a:rPr lang="en-US" sz="9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Persentase</a:t>
          </a:r>
          <a:r>
            <a:rPr lang="en-US" sz="9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Pelanggaran</a:t>
          </a:r>
          <a:r>
            <a:rPr lang="en-US" sz="9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Perda</a:t>
          </a:r>
          <a:r>
            <a:rPr lang="en-US" sz="9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</a:t>
          </a:r>
          <a:r>
            <a:rPr lang="en-US" sz="9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Perkada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E574E0EF-DFD8-48B6-99EB-3B2DE714D0BB}" type="parTrans" cxnId="{A47FD9A7-E8FF-4E3C-9759-AC0FD3BC9F5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A09F5715-7C2D-436B-8155-2981EA356FC4}" type="sibTrans" cxnId="{A47FD9A7-E8FF-4E3C-9759-AC0FD3BC9F5B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F3AF865C-0B05-47C7-879F-B24A7A08149C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Kompetensi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SDM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Satpol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PP dan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Linmas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633149E-55B3-40AA-A956-8A9DD61E8554}" type="parTrans" cxnId="{3FEBA78D-6835-42B9-A2E1-C7F7E31D352A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A0D127E-DB2E-40AC-A665-FCBE9852824A}" type="sibTrans" cxnId="{3FEBA78D-6835-42B9-A2E1-C7F7E31D352A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E684B749-DEC6-4E55-BE59-B483D39BCE52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Kegiatan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Perda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Perkada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Memuat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SANKSI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05E0841-2973-4FB8-BCAC-2D5A5804AE91}" type="parTrans" cxnId="{C68DA74C-8323-46EB-9DC5-1948BF6EF72E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354AF9A7-C17A-4132-8EAE-90BE6B38BA3C}" type="sibTrans" cxnId="{C68DA74C-8323-46EB-9DC5-1948BF6EF72E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11D8481F-DA1E-4AE2-BEA5-64B5033F9F02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Operasi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Yustisi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Non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Yustisi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bekerja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sama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dengan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Aparat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Penegak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Hukum dan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Perangkat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Daerah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Terkait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AEE1E2E-3B08-4CD7-8162-BF92984ED4D6}" type="parTrans" cxnId="{AFF60F43-8F7D-4EF6-A2AA-4172B79C6A8E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9DD9254-9716-4EAA-A102-FBD731A8728E}" type="sibTrans" cxnId="{AFF60F43-8F7D-4EF6-A2AA-4172B79C6A8E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37FB5462-8061-40B3-8AAF-12A0567E3EEE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DIKLAT SATPOL PP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8777239-1133-432C-9C01-18835ADF6260}" type="parTrans" cxnId="{5CE7ED0E-58CA-42A3-A963-8B7CBD879A7A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31755DF9-3AD4-4D31-8FE9-1F56DB8966F7}" type="sibTrans" cxnId="{5CE7ED0E-58CA-42A3-A963-8B7CBD879A7A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CE0F762E-8A59-4E52-9A22-D6FF7CA39A7B}">
      <dgm:prSet custT="1"/>
      <dgm:spPr>
        <a:solidFill>
          <a:srgbClr val="00B050"/>
        </a:solidFill>
      </dgm:spPr>
      <dgm:t>
        <a:bodyPr/>
        <a:lstStyle/>
        <a:p>
          <a:r>
            <a:rPr lang="en-US" sz="900" b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BIMTEK Teknis SATPOL PP dan LINMAS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5F8CFB9-D39A-4BF6-8FDF-31E5755457CB}" type="parTrans" cxnId="{088576E6-0A42-4DD4-8B27-9CECD9AB75E9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ED70EC0-1504-4ADF-80A6-705C9F13A1DD}" type="sibTrans" cxnId="{088576E6-0A42-4DD4-8B27-9CECD9AB75E9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6BB2B832-9D3B-4DFE-8510-B51F1F5E20F3}">
      <dgm:prSet custT="1"/>
      <dgm:spPr>
        <a:solidFill>
          <a:srgbClr val="00B050"/>
        </a:solidFill>
      </dgm:spPr>
      <dgm:t>
        <a:bodyPr/>
        <a:lstStyle/>
        <a:p>
          <a:r>
            <a:rPr lang="en-US" sz="900" b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Workshop SATPOL PP dan LINMAS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EFE6EF7B-E53B-4CA1-9D1E-E0A65721071C}" type="parTrans" cxnId="{E2BC2073-72C1-491E-B9E3-AC618FD832CE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4CDF5F3-A793-4686-B4EC-322128257F24}" type="sibTrans" cxnId="{E2BC2073-72C1-491E-B9E3-AC618FD832CE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67AC3F45-26E5-4D6C-BF4B-D088A1B9D475}">
      <dgm:prSet custT="1"/>
      <dgm:spPr>
        <a:solidFill>
          <a:srgbClr val="00B050"/>
        </a:solidFill>
      </dgm:spPr>
      <dgm:t>
        <a:bodyPr/>
        <a:lstStyle/>
        <a:p>
          <a:r>
            <a:rPr lang="en-US" sz="900" b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Pembinaan dan Penyuluhan SATPOL PP dan LINMAS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6C26407-670E-4CD3-B932-21F261B28B8C}" type="parTrans" cxnId="{72B5DA8C-8783-4CD6-B5A4-A5E041C01F12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A3A627A-58AA-4FF6-A432-5B7584309D4D}" type="sibTrans" cxnId="{72B5DA8C-8783-4CD6-B5A4-A5E041C01F12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5D026431-D6C5-4859-B575-257E391508F2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 PERDA/PERKADA yang memuat sanksi di 14 Kecamatan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5551F89-AA22-40DE-8CA2-4AA2695637F9}" type="parTrans" cxnId="{43334BC0-AC3C-4022-80A8-53140EA6B9A6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D3F565F6-2ECC-4606-98BD-269765C487FF}" type="sibTrans" cxnId="{43334BC0-AC3C-4022-80A8-53140EA6B9A6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A878D7C5-6776-405B-A3BA-226653760DD1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 PERDA/PERKADA yang memuat sanksi di 103 Keluarahan/Desa</a:t>
          </a:r>
          <a:r>
            <a:rPr lang="en-US" sz="900" b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752B3B0F-6F21-4D9E-8ADB-1E6DE4BAFBF8}" type="parTrans" cxnId="{4AC8C149-301F-43FA-A06B-149C1AF2B341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75516C13-A779-46EA-8403-C237A0A8E225}" type="sibTrans" cxnId="{4AC8C149-301F-43FA-A06B-149C1AF2B341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FFAD5F08-E774-4DE3-9460-08C4E2448EFB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Penegakan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Peraturan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PERDA/PERKADA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Massif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CDCEDCD2-D457-4F1C-95B2-0ABDCB4355B5}" type="parTrans" cxnId="{2B6BC815-217B-49A4-A27B-9281A53A5055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8EAFA30-DA1D-4F78-9AEB-8464FD6E1EBE}" type="sibTrans" cxnId="{2B6BC815-217B-49A4-A27B-9281A53A5055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AEE330E8-2E09-41D6-AB8A-84C339CB3A56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Mengedepankan Proses Penanganan Mediasi yang HUMANIS dan Bernuansa Hak Asasi Manusia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ABBF0898-3D3F-4D5B-967C-D7FBF22D1753}" type="sibTrans" cxnId="{F36C2630-A222-4B88-B49B-C338972EA35C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7047630C-0033-4E95-AFC4-6EABD3C9B693}" type="parTrans" cxnId="{F36C2630-A222-4B88-B49B-C338972EA35C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F1F9A6D-B1A5-408D-B02E-65C7547D637D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kegiatan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Deteksi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Dini dan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Cegah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Dini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Patroli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Wilayah 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FEF24C1-AF01-4F31-AB4F-340A1F233B2F}" type="sibTrans" cxnId="{FF5E5E70-53A2-4A27-B689-B2A8B2F44C97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6AB5CC29-760F-4C62-B4EA-7FCFD3D4C97A}" type="parTrans" cxnId="{FF5E5E70-53A2-4A27-B689-B2A8B2F44C97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96F65E5-E419-4C12-8FCB-80A8442C8017}">
      <dgm:prSet custT="1"/>
      <dgm:spPr>
        <a:solidFill>
          <a:srgbClr val="00B050"/>
        </a:solidFill>
      </dgm:spPr>
      <dgm:t>
        <a:bodyPr/>
        <a:lstStyle/>
        <a:p>
          <a:r>
            <a:rPr lang="en-US" sz="900" b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Terpenuhinya  </a:t>
          </a:r>
          <a:r>
            <a:rPr lang="en-US" sz="900" u="none" strike="noStrike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Pengadaan Mobil Double Cabin (Patroli) dan Dan Mobil Truck Dalmas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919B06A-C2EA-4B9C-957A-7D135673E689}" type="sibTrans" cxnId="{2363A3A8-9E3D-492E-85B8-143835FB7082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AB6AE9CF-2483-4049-9E26-9BE8AC846D84}" type="parTrans" cxnId="{2363A3A8-9E3D-492E-85B8-143835FB7082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D0815011-23CC-4163-BC50-AF74EAD4EDB3}">
      <dgm:prSet custT="1"/>
      <dgm:spPr>
        <a:solidFill>
          <a:srgbClr val="00B050"/>
        </a:solidFill>
      </dgm:spPr>
      <dgm:t>
        <a:bodyPr/>
        <a:lstStyle/>
        <a:p>
          <a:r>
            <a:rPr lang="en-US" sz="900" b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Terlaksananya Sosialisai  </a:t>
          </a:r>
          <a:r>
            <a:rPr lang="sv-SE" sz="900" u="none" strike="noStrike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Menurunkan Persepsi Masyarakat terkait Satpol PP yang arogan, Tukang Gusur dan Semena-mena “Saya Satpol"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9B1E343-E30F-4B36-AD3F-AD983DB7AB40}" type="sibTrans" cxnId="{1EF789FB-D83B-44A3-BF15-774BDA2D61E2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4943123E-FDAC-4791-83CF-576686F62917}" type="parTrans" cxnId="{1EF789FB-D83B-44A3-BF15-774BDA2D61E2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D023BF7-7FA6-4221-90AE-9653432F3764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Menurunkan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Pelanggaran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Perda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Perkada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244AE79-A064-4C94-92C0-71B04DBFBEE4}" type="parTrans" cxnId="{D32CD487-4E77-42DB-94C0-BC312830E33A}">
      <dgm:prSet/>
      <dgm:spPr>
        <a:solidFill>
          <a:srgbClr val="00B050"/>
        </a:solidFill>
      </dgm:spPr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8C418EA-75CF-4AD1-BD17-A0BB019D73A1}" type="sibTrans" cxnId="{D32CD487-4E77-42DB-94C0-BC312830E33A}">
      <dgm:prSet/>
      <dgm:spPr/>
      <dgm:t>
        <a:bodyPr/>
        <a:lstStyle/>
        <a:p>
          <a:endParaRPr lang="en-ID"/>
        </a:p>
      </dgm:t>
    </dgm:pt>
    <dgm:pt modelId="{7BE1AC1B-2895-42D2-8E6E-CFFE4DA64DD1}">
      <dgm:prSet custT="1"/>
      <dgm:spPr>
        <a:solidFill>
          <a:srgbClr val="00B050"/>
        </a:solidFill>
      </dgm:spPr>
      <dgm:t>
        <a:bodyPr/>
        <a:lstStyle/>
        <a:p>
          <a:r>
            <a:rPr lang="en-US" sz="105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DIKLAT PPNS </a:t>
          </a:r>
          <a:r>
            <a:rPr lang="en-US" sz="105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Bagi</a:t>
          </a:r>
          <a:r>
            <a:rPr lang="en-US" sz="105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Aparatur</a:t>
          </a:r>
          <a:r>
            <a:rPr lang="en-US" sz="105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Satpol</a:t>
          </a:r>
          <a:r>
            <a:rPr lang="en-US" sz="105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PP</a:t>
          </a:r>
          <a:endParaRPr lang="en-US" sz="105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5A33AFCE-B47E-460D-A304-9CC6A0CCD731}" type="parTrans" cxnId="{01C262EB-08A6-4BB7-B7A4-9D16110B0698}">
      <dgm:prSet/>
      <dgm:spPr>
        <a:solidFill>
          <a:srgbClr val="00B050"/>
        </a:solidFill>
      </dgm:spPr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EBB859EF-18D9-4D4C-A2BD-4C3B6CFFD605}" type="sibTrans" cxnId="{01C262EB-08A6-4BB7-B7A4-9D16110B0698}">
      <dgm:prSet/>
      <dgm:spPr/>
      <dgm:t>
        <a:bodyPr/>
        <a:lstStyle/>
        <a:p>
          <a:endParaRPr lang="en-ID"/>
        </a:p>
      </dgm:t>
    </dgm:pt>
    <dgm:pt modelId="{CF2902B0-D15F-4764-8A94-5DC8BD3094D9}">
      <dgm:prSet custT="1"/>
      <dgm:spPr>
        <a:solidFill>
          <a:srgbClr val="00B050"/>
        </a:solidFill>
      </dgm:spPr>
      <dgm:t>
        <a:bodyPr/>
        <a:lstStyle/>
        <a:p>
          <a:r>
            <a:rPr lang="fi-FI" sz="11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 Pengawasan Atas </a:t>
          </a:r>
          <a:r>
            <a:rPr lang="fi-FI" sz="10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Kepatuhan</a:t>
          </a:r>
          <a:r>
            <a:rPr lang="fi-FI" sz="11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Terhadap Pelaksanaan Perda/Perkada</a:t>
          </a:r>
          <a:endParaRPr lang="en-ID" sz="11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DC71712-4D30-4062-B9EA-302A460A2A3D}" type="parTrans" cxnId="{B18CD175-8A48-45F9-A32C-56844C9A88FA}">
      <dgm:prSet/>
      <dgm:spPr>
        <a:solidFill>
          <a:srgbClr val="00B050"/>
        </a:solidFill>
      </dgm:spPr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F16C8C01-17B5-41DA-B9CE-A1BABBC13763}" type="sibTrans" cxnId="{B18CD175-8A48-45F9-A32C-56844C9A88FA}">
      <dgm:prSet/>
      <dgm:spPr/>
      <dgm:t>
        <a:bodyPr/>
        <a:lstStyle/>
        <a:p>
          <a:endParaRPr lang="en-ID"/>
        </a:p>
      </dgm:t>
    </dgm:pt>
    <dgm:pt modelId="{CEBBF120-5EC5-43B0-81DD-443DDE76EC3D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Operasi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Yustisi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Non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Yustisi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bekerja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sama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dengan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Perangkat</a:t>
          </a:r>
          <a:r>
            <a:rPr lang="en-US" sz="9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Daerah </a:t>
          </a:r>
          <a:r>
            <a:rPr lang="en-US" sz="9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Terkait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EBCE35D-34F3-4DC5-98F5-003D3DB2D398}" type="parTrans" cxnId="{C9A3AD80-11CD-4DCE-9760-87A6B543B523}">
      <dgm:prSet/>
      <dgm:spPr>
        <a:solidFill>
          <a:srgbClr val="00B050"/>
        </a:solidFill>
      </dgm:spPr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5AB378B-2BDA-4C11-BDF6-9C8951823A8E}" type="sibTrans" cxnId="{C9A3AD80-11CD-4DCE-9760-87A6B543B523}">
      <dgm:prSet/>
      <dgm:spPr/>
      <dgm:t>
        <a:bodyPr/>
        <a:lstStyle/>
        <a:p>
          <a:endParaRPr lang="en-ID"/>
        </a:p>
      </dgm:t>
    </dgm:pt>
    <dgm:pt modelId="{E1A9847F-322B-477E-BB21-54579D4EC412}">
      <dgm:prSet custT="1"/>
      <dgm:spPr>
        <a:solidFill>
          <a:srgbClr val="00B050"/>
        </a:solidFill>
      </dgm:spPr>
      <dgm:t>
        <a:bodyPr/>
        <a:lstStyle/>
        <a:p>
          <a:r>
            <a:rPr lang="en-US" sz="900" u="none" strike="noStrike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Melakukan SIDANG TIPIRING (Tindak Pidana Ringan)</a:t>
          </a:r>
          <a:endParaRPr lang="en-US" sz="900" b="1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3EF1540-78F4-4556-ABDA-A4BF475661A7}" type="sibTrans" cxnId="{BE300803-ADCB-4F88-8027-814BFB57FC47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E1F272F8-453B-43FE-98D2-3B32FD3D8C0A}" type="parTrans" cxnId="{BE300803-ADCB-4F88-8027-814BFB57FC47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CAAB86FD-DB3C-462B-9D41-D701BE039833}">
      <dgm:prSet custT="1"/>
      <dgm:spPr>
        <a:solidFill>
          <a:srgbClr val="00B050"/>
        </a:solidFill>
      </dgm:spPr>
      <dgm:t>
        <a:bodyPr/>
        <a:lstStyle/>
        <a:p>
          <a:r>
            <a:rPr lang="en-US" sz="10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10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Kompetensi</a:t>
          </a:r>
          <a:r>
            <a:rPr lang="en-US" sz="10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PPNS yang </a:t>
          </a:r>
          <a:r>
            <a:rPr lang="en-US" sz="10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berkompeten</a:t>
          </a:r>
          <a:r>
            <a:rPr lang="en-US" sz="1000" u="none" strike="noStrike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di </a:t>
          </a:r>
          <a:r>
            <a:rPr lang="en-US" sz="1000" u="none" strike="noStrike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bidangnya</a:t>
          </a:r>
          <a:endParaRPr lang="en-ID" sz="1000" dirty="0">
            <a:solidFill>
              <a:schemeClr val="tx1"/>
            </a:solidFill>
          </a:endParaRPr>
        </a:p>
      </dgm:t>
    </dgm:pt>
    <dgm:pt modelId="{4C3D0128-7D06-4320-90BB-96DB589BFFE7}" type="parTrans" cxnId="{CA406227-672B-42B5-B296-152A0EFA0BC3}">
      <dgm:prSet/>
      <dgm:spPr/>
      <dgm:t>
        <a:bodyPr/>
        <a:lstStyle/>
        <a:p>
          <a:endParaRPr lang="en-ID">
            <a:solidFill>
              <a:schemeClr val="tx1"/>
            </a:solidFill>
          </a:endParaRPr>
        </a:p>
      </dgm:t>
    </dgm:pt>
    <dgm:pt modelId="{0C43FF71-2D4B-4557-94EE-F273E4EA74A1}" type="sibTrans" cxnId="{CA406227-672B-42B5-B296-152A0EFA0BC3}">
      <dgm:prSet/>
      <dgm:spPr/>
      <dgm:t>
        <a:bodyPr/>
        <a:lstStyle/>
        <a:p>
          <a:endParaRPr lang="en-ID"/>
        </a:p>
      </dgm:t>
    </dgm:pt>
    <dgm:pt modelId="{9A39ED66-6588-4FED-AEB1-09912095A577}">
      <dgm:prSet custT="1"/>
      <dgm:spPr>
        <a:solidFill>
          <a:srgbClr val="00B050"/>
        </a:solidFill>
      </dgm:spPr>
      <dgm:t>
        <a:bodyPr/>
        <a:lstStyle/>
        <a:p>
          <a:r>
            <a:rPr lang="en-US" sz="9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Pengembangan</a:t>
          </a:r>
          <a:r>
            <a:rPr lang="en-US" sz="9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b="1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Kapasitas</a:t>
          </a:r>
          <a:r>
            <a:rPr lang="en-US" sz="9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PPNS</a:t>
          </a:r>
        </a:p>
      </dgm:t>
    </dgm:pt>
    <dgm:pt modelId="{87ADB61C-113F-407D-A8BA-96150F51B1D8}" type="parTrans" cxnId="{BFC29525-4D10-4620-90B0-04FBADD296DD}">
      <dgm:prSet/>
      <dgm:spPr/>
      <dgm:t>
        <a:bodyPr/>
        <a:lstStyle/>
        <a:p>
          <a:endParaRPr lang="en-ID">
            <a:solidFill>
              <a:schemeClr val="tx1"/>
            </a:solidFill>
          </a:endParaRPr>
        </a:p>
      </dgm:t>
    </dgm:pt>
    <dgm:pt modelId="{F36B998A-DC81-40B7-98CC-C490C2D628A6}" type="sibTrans" cxnId="{BFC29525-4D10-4620-90B0-04FBADD296DD}">
      <dgm:prSet/>
      <dgm:spPr/>
      <dgm:t>
        <a:bodyPr/>
        <a:lstStyle/>
        <a:p>
          <a:endParaRPr lang="en-ID"/>
        </a:p>
      </dgm:t>
    </dgm:pt>
    <dgm:pt modelId="{0AD0B2DA-2A3F-4480-AED6-92BE5AC34AC4}">
      <dgm:prSet custT="1"/>
      <dgm:spPr>
        <a:solidFill>
          <a:srgbClr val="00B050"/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Workshop PPNS</a:t>
          </a:r>
        </a:p>
      </dgm:t>
    </dgm:pt>
    <dgm:pt modelId="{193A85E2-B79C-468B-AE53-2F9B53E8F5E3}" type="parTrans" cxnId="{3E6D3959-B287-45E8-A9A7-C4475E61DADE}">
      <dgm:prSet/>
      <dgm:spPr/>
      <dgm:t>
        <a:bodyPr/>
        <a:lstStyle/>
        <a:p>
          <a:endParaRPr lang="en-ID">
            <a:solidFill>
              <a:schemeClr val="tx1"/>
            </a:solidFill>
          </a:endParaRPr>
        </a:p>
      </dgm:t>
    </dgm:pt>
    <dgm:pt modelId="{475A2650-AC9E-440A-8AB0-26E24D339BB0}" type="sibTrans" cxnId="{3E6D3959-B287-45E8-A9A7-C4475E61DADE}">
      <dgm:prSet/>
      <dgm:spPr/>
      <dgm:t>
        <a:bodyPr/>
        <a:lstStyle/>
        <a:p>
          <a:endParaRPr lang="en-ID"/>
        </a:p>
      </dgm:t>
    </dgm:pt>
    <dgm:pt modelId="{B621BD38-4D0C-460C-9813-80F56D6AB460}">
      <dgm:prSet custT="1"/>
      <dgm:spPr>
        <a:solidFill>
          <a:srgbClr val="00B050"/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BIMTEK PPNS</a:t>
          </a:r>
        </a:p>
      </dgm:t>
    </dgm:pt>
    <dgm:pt modelId="{89A49CCB-78DB-4E15-B675-618D5D671A52}" type="parTrans" cxnId="{1C297386-5639-4CFB-A881-A0A6ACC0BAF7}">
      <dgm:prSet/>
      <dgm:spPr/>
      <dgm:t>
        <a:bodyPr/>
        <a:lstStyle/>
        <a:p>
          <a:endParaRPr lang="en-ID">
            <a:solidFill>
              <a:schemeClr val="tx1"/>
            </a:solidFill>
          </a:endParaRPr>
        </a:p>
      </dgm:t>
    </dgm:pt>
    <dgm:pt modelId="{CC505C34-F260-46FF-91B6-1E83BE9B9711}" type="sibTrans" cxnId="{1C297386-5639-4CFB-A881-A0A6ACC0BAF7}">
      <dgm:prSet/>
      <dgm:spPr/>
      <dgm:t>
        <a:bodyPr/>
        <a:lstStyle/>
        <a:p>
          <a:endParaRPr lang="en-ID"/>
        </a:p>
      </dgm:t>
    </dgm:pt>
    <dgm:pt modelId="{F87A51EF-7E5C-4FDA-B773-19343D1FB848}" type="pres">
      <dgm:prSet presAssocID="{15D8BF68-9BBA-4FFC-B268-C0549C31FC8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2F185D-7538-4060-97B1-89B93F7E28E3}" type="pres">
      <dgm:prSet presAssocID="{BFEDB651-7C3E-45A0-81FE-11A037D7C44D}" presName="hierRoot1" presStyleCnt="0">
        <dgm:presLayoutVars>
          <dgm:hierBranch val="init"/>
        </dgm:presLayoutVars>
      </dgm:prSet>
      <dgm:spPr/>
    </dgm:pt>
    <dgm:pt modelId="{AE6D2B4B-6A2E-43A8-9DC2-428316C907AC}" type="pres">
      <dgm:prSet presAssocID="{BFEDB651-7C3E-45A0-81FE-11A037D7C44D}" presName="rootComposite1" presStyleCnt="0"/>
      <dgm:spPr/>
    </dgm:pt>
    <dgm:pt modelId="{BBD19119-95F9-47C8-9B41-E7CC4779B9CD}" type="pres">
      <dgm:prSet presAssocID="{BFEDB651-7C3E-45A0-81FE-11A037D7C44D}" presName="rootText1" presStyleLbl="node0" presStyleIdx="0" presStyleCnt="1" custScaleX="364076" custScaleY="158645" custLinFactNeighborX="291" custLinFactNeighborY="-30847">
        <dgm:presLayoutVars>
          <dgm:chPref val="3"/>
        </dgm:presLayoutVars>
      </dgm:prSet>
      <dgm:spPr/>
    </dgm:pt>
    <dgm:pt modelId="{AF0840AF-C7A1-4232-A824-1252FFED07A0}" type="pres">
      <dgm:prSet presAssocID="{BFEDB651-7C3E-45A0-81FE-11A037D7C44D}" presName="rootConnector1" presStyleLbl="node1" presStyleIdx="0" presStyleCnt="0"/>
      <dgm:spPr/>
    </dgm:pt>
    <dgm:pt modelId="{EFF137C8-33A1-4513-A8D1-DF9BB71D6616}" type="pres">
      <dgm:prSet presAssocID="{BFEDB651-7C3E-45A0-81FE-11A037D7C44D}" presName="hierChild2" presStyleCnt="0"/>
      <dgm:spPr/>
    </dgm:pt>
    <dgm:pt modelId="{1ADF9989-8FD8-4862-8AA9-E9C395C21F3A}" type="pres">
      <dgm:prSet presAssocID="{49D51249-2356-42AF-A69B-2C9EC2083462}" presName="Name37" presStyleLbl="parChTrans1D2" presStyleIdx="0" presStyleCnt="2"/>
      <dgm:spPr/>
    </dgm:pt>
    <dgm:pt modelId="{69089FBB-4636-4C3C-BC9B-C2B4C3B88C8B}" type="pres">
      <dgm:prSet presAssocID="{B4974FF6-8BE1-4F90-BF84-E242B1E81401}" presName="hierRoot2" presStyleCnt="0">
        <dgm:presLayoutVars>
          <dgm:hierBranch val="init"/>
        </dgm:presLayoutVars>
      </dgm:prSet>
      <dgm:spPr/>
    </dgm:pt>
    <dgm:pt modelId="{3A0896CA-BD2B-40B2-9AE6-1024C02A573C}" type="pres">
      <dgm:prSet presAssocID="{B4974FF6-8BE1-4F90-BF84-E242B1E81401}" presName="rootComposite" presStyleCnt="0"/>
      <dgm:spPr/>
    </dgm:pt>
    <dgm:pt modelId="{A590C930-1700-4409-BB1D-A295385D61BC}" type="pres">
      <dgm:prSet presAssocID="{B4974FF6-8BE1-4F90-BF84-E242B1E81401}" presName="rootText" presStyleLbl="node2" presStyleIdx="0" presStyleCnt="2" custScaleX="274963" custScaleY="152980">
        <dgm:presLayoutVars>
          <dgm:chPref val="3"/>
        </dgm:presLayoutVars>
      </dgm:prSet>
      <dgm:spPr/>
    </dgm:pt>
    <dgm:pt modelId="{75606555-7F46-48B2-BE6F-9A211259106C}" type="pres">
      <dgm:prSet presAssocID="{B4974FF6-8BE1-4F90-BF84-E242B1E81401}" presName="rootConnector" presStyleLbl="node2" presStyleIdx="0" presStyleCnt="2"/>
      <dgm:spPr/>
    </dgm:pt>
    <dgm:pt modelId="{86793003-0893-457E-B7AB-C8DE7CDD8395}" type="pres">
      <dgm:prSet presAssocID="{B4974FF6-8BE1-4F90-BF84-E242B1E81401}" presName="hierChild4" presStyleCnt="0"/>
      <dgm:spPr/>
    </dgm:pt>
    <dgm:pt modelId="{5F16D1B8-0465-4428-8FEB-51E42BBEC63C}" type="pres">
      <dgm:prSet presAssocID="{B633149E-55B3-40AA-A956-8A9DD61E8554}" presName="Name37" presStyleLbl="parChTrans1D3" presStyleIdx="0" presStyleCnt="6"/>
      <dgm:spPr/>
    </dgm:pt>
    <dgm:pt modelId="{1E5A4179-6358-4888-B84B-AB23692DFD12}" type="pres">
      <dgm:prSet presAssocID="{F3AF865C-0B05-47C7-879F-B24A7A08149C}" presName="hierRoot2" presStyleCnt="0">
        <dgm:presLayoutVars>
          <dgm:hierBranch val="init"/>
        </dgm:presLayoutVars>
      </dgm:prSet>
      <dgm:spPr/>
    </dgm:pt>
    <dgm:pt modelId="{1C0E5196-15CF-4145-A777-3B8236314204}" type="pres">
      <dgm:prSet presAssocID="{F3AF865C-0B05-47C7-879F-B24A7A08149C}" presName="rootComposite" presStyleCnt="0"/>
      <dgm:spPr/>
    </dgm:pt>
    <dgm:pt modelId="{B2392EF5-5C52-4627-9DE6-FAC1D8FE495A}" type="pres">
      <dgm:prSet presAssocID="{F3AF865C-0B05-47C7-879F-B24A7A08149C}" presName="rootText" presStyleLbl="node3" presStyleIdx="0" presStyleCnt="6" custScaleX="236534" custScaleY="210783">
        <dgm:presLayoutVars>
          <dgm:chPref val="3"/>
        </dgm:presLayoutVars>
      </dgm:prSet>
      <dgm:spPr/>
    </dgm:pt>
    <dgm:pt modelId="{1F936597-B517-462D-8DF4-C06E9D053496}" type="pres">
      <dgm:prSet presAssocID="{F3AF865C-0B05-47C7-879F-B24A7A08149C}" presName="rootConnector" presStyleLbl="node3" presStyleIdx="0" presStyleCnt="6"/>
      <dgm:spPr/>
    </dgm:pt>
    <dgm:pt modelId="{45F59FCB-81CE-4635-8B7F-D69AABA2CE35}" type="pres">
      <dgm:prSet presAssocID="{F3AF865C-0B05-47C7-879F-B24A7A08149C}" presName="hierChild4" presStyleCnt="0"/>
      <dgm:spPr/>
    </dgm:pt>
    <dgm:pt modelId="{323B90D0-E877-4A18-AAA9-00CA14D4F899}" type="pres">
      <dgm:prSet presAssocID="{18777239-1133-432C-9C01-18835ADF6260}" presName="Name37" presStyleLbl="parChTrans1D4" presStyleIdx="0" presStyleCnt="17"/>
      <dgm:spPr/>
    </dgm:pt>
    <dgm:pt modelId="{262719BB-6EA9-48A1-BAC2-1F90E9967DF7}" type="pres">
      <dgm:prSet presAssocID="{37FB5462-8061-40B3-8AAF-12A0567E3EEE}" presName="hierRoot2" presStyleCnt="0">
        <dgm:presLayoutVars>
          <dgm:hierBranch val="init"/>
        </dgm:presLayoutVars>
      </dgm:prSet>
      <dgm:spPr/>
    </dgm:pt>
    <dgm:pt modelId="{92862C9B-96A5-4530-BD5A-E037AA38CCA8}" type="pres">
      <dgm:prSet presAssocID="{37FB5462-8061-40B3-8AAF-12A0567E3EEE}" presName="rootComposite" presStyleCnt="0"/>
      <dgm:spPr/>
    </dgm:pt>
    <dgm:pt modelId="{E42E522D-CB2E-4FBB-8239-2059C7E00DF2}" type="pres">
      <dgm:prSet presAssocID="{37FB5462-8061-40B3-8AAF-12A0567E3EEE}" presName="rootText" presStyleLbl="node4" presStyleIdx="0" presStyleCnt="17" custScaleX="181078" custScaleY="185317">
        <dgm:presLayoutVars>
          <dgm:chPref val="3"/>
        </dgm:presLayoutVars>
      </dgm:prSet>
      <dgm:spPr/>
    </dgm:pt>
    <dgm:pt modelId="{AB172630-6C7A-4B64-86E7-8AFBC5663FA4}" type="pres">
      <dgm:prSet presAssocID="{37FB5462-8061-40B3-8AAF-12A0567E3EEE}" presName="rootConnector" presStyleLbl="node4" presStyleIdx="0" presStyleCnt="17"/>
      <dgm:spPr/>
    </dgm:pt>
    <dgm:pt modelId="{A932E391-BEE3-4451-8581-AC467E9C350D}" type="pres">
      <dgm:prSet presAssocID="{37FB5462-8061-40B3-8AAF-12A0567E3EEE}" presName="hierChild4" presStyleCnt="0"/>
      <dgm:spPr/>
    </dgm:pt>
    <dgm:pt modelId="{FAA5421D-2320-49B4-ABC1-7DAB039E8A56}" type="pres">
      <dgm:prSet presAssocID="{37FB5462-8061-40B3-8AAF-12A0567E3EEE}" presName="hierChild5" presStyleCnt="0"/>
      <dgm:spPr/>
    </dgm:pt>
    <dgm:pt modelId="{B4CF92E4-35EE-4F76-965C-099CE6C6E89A}" type="pres">
      <dgm:prSet presAssocID="{95F8CFB9-D39A-4BF6-8FDF-31E5755457CB}" presName="Name37" presStyleLbl="parChTrans1D4" presStyleIdx="1" presStyleCnt="17"/>
      <dgm:spPr/>
    </dgm:pt>
    <dgm:pt modelId="{03FDB5F8-A6D0-409F-877F-8FA6C7282642}" type="pres">
      <dgm:prSet presAssocID="{CE0F762E-8A59-4E52-9A22-D6FF7CA39A7B}" presName="hierRoot2" presStyleCnt="0">
        <dgm:presLayoutVars>
          <dgm:hierBranch val="init"/>
        </dgm:presLayoutVars>
      </dgm:prSet>
      <dgm:spPr/>
    </dgm:pt>
    <dgm:pt modelId="{71CEBB64-ECBA-4608-9E5F-5BB3DAF42311}" type="pres">
      <dgm:prSet presAssocID="{CE0F762E-8A59-4E52-9A22-D6FF7CA39A7B}" presName="rootComposite" presStyleCnt="0"/>
      <dgm:spPr/>
    </dgm:pt>
    <dgm:pt modelId="{A1F496D9-AE0A-4984-BA7B-A03443E8DB99}" type="pres">
      <dgm:prSet presAssocID="{CE0F762E-8A59-4E52-9A22-D6FF7CA39A7B}" presName="rootText" presStyleLbl="node4" presStyleIdx="1" presStyleCnt="17" custScaleX="198996" custScaleY="176287">
        <dgm:presLayoutVars>
          <dgm:chPref val="3"/>
        </dgm:presLayoutVars>
      </dgm:prSet>
      <dgm:spPr/>
    </dgm:pt>
    <dgm:pt modelId="{0BBC9DAD-7164-44C7-8C06-E7804B75BC0C}" type="pres">
      <dgm:prSet presAssocID="{CE0F762E-8A59-4E52-9A22-D6FF7CA39A7B}" presName="rootConnector" presStyleLbl="node4" presStyleIdx="1" presStyleCnt="17"/>
      <dgm:spPr/>
    </dgm:pt>
    <dgm:pt modelId="{28BC2502-3AE0-49E2-B1B2-2CCAE4004A76}" type="pres">
      <dgm:prSet presAssocID="{CE0F762E-8A59-4E52-9A22-D6FF7CA39A7B}" presName="hierChild4" presStyleCnt="0"/>
      <dgm:spPr/>
    </dgm:pt>
    <dgm:pt modelId="{6024A4F2-D97D-4519-B70C-99FFA27D3778}" type="pres">
      <dgm:prSet presAssocID="{CE0F762E-8A59-4E52-9A22-D6FF7CA39A7B}" presName="hierChild5" presStyleCnt="0"/>
      <dgm:spPr/>
    </dgm:pt>
    <dgm:pt modelId="{2A19B198-4390-4C15-95B8-EB9F27721BE1}" type="pres">
      <dgm:prSet presAssocID="{EFE6EF7B-E53B-4CA1-9D1E-E0A65721071C}" presName="Name37" presStyleLbl="parChTrans1D4" presStyleIdx="2" presStyleCnt="17"/>
      <dgm:spPr/>
    </dgm:pt>
    <dgm:pt modelId="{65CDD2FF-9199-4ECC-A7F5-4F1E1666947B}" type="pres">
      <dgm:prSet presAssocID="{6BB2B832-9D3B-4DFE-8510-B51F1F5E20F3}" presName="hierRoot2" presStyleCnt="0">
        <dgm:presLayoutVars>
          <dgm:hierBranch val="init"/>
        </dgm:presLayoutVars>
      </dgm:prSet>
      <dgm:spPr/>
    </dgm:pt>
    <dgm:pt modelId="{EF35555C-8FBB-4018-AF93-31DE6EAEDA8D}" type="pres">
      <dgm:prSet presAssocID="{6BB2B832-9D3B-4DFE-8510-B51F1F5E20F3}" presName="rootComposite" presStyleCnt="0"/>
      <dgm:spPr/>
    </dgm:pt>
    <dgm:pt modelId="{2D62C639-B14C-4BA3-B750-39453D979D1F}" type="pres">
      <dgm:prSet presAssocID="{6BB2B832-9D3B-4DFE-8510-B51F1F5E20F3}" presName="rootText" presStyleLbl="node4" presStyleIdx="2" presStyleCnt="17" custScaleX="213230" custScaleY="207883">
        <dgm:presLayoutVars>
          <dgm:chPref val="3"/>
        </dgm:presLayoutVars>
      </dgm:prSet>
      <dgm:spPr/>
    </dgm:pt>
    <dgm:pt modelId="{49A97324-3E22-465A-9565-4908435DD776}" type="pres">
      <dgm:prSet presAssocID="{6BB2B832-9D3B-4DFE-8510-B51F1F5E20F3}" presName="rootConnector" presStyleLbl="node4" presStyleIdx="2" presStyleCnt="17"/>
      <dgm:spPr/>
    </dgm:pt>
    <dgm:pt modelId="{46E0C6A2-0F91-41B3-B93A-BFDC3788330A}" type="pres">
      <dgm:prSet presAssocID="{6BB2B832-9D3B-4DFE-8510-B51F1F5E20F3}" presName="hierChild4" presStyleCnt="0"/>
      <dgm:spPr/>
    </dgm:pt>
    <dgm:pt modelId="{693953EA-49D2-4957-984A-9BA90CE0F167}" type="pres">
      <dgm:prSet presAssocID="{6BB2B832-9D3B-4DFE-8510-B51F1F5E20F3}" presName="hierChild5" presStyleCnt="0"/>
      <dgm:spPr/>
    </dgm:pt>
    <dgm:pt modelId="{FF1E0D87-4230-4943-903C-3A5A6D0CB3C6}" type="pres">
      <dgm:prSet presAssocID="{26C26407-670E-4CD3-B932-21F261B28B8C}" presName="Name37" presStyleLbl="parChTrans1D4" presStyleIdx="3" presStyleCnt="17"/>
      <dgm:spPr/>
    </dgm:pt>
    <dgm:pt modelId="{FFF30776-D80F-4B93-9DD2-13D9193CC71C}" type="pres">
      <dgm:prSet presAssocID="{67AC3F45-26E5-4D6C-BF4B-D088A1B9D475}" presName="hierRoot2" presStyleCnt="0">
        <dgm:presLayoutVars>
          <dgm:hierBranch val="init"/>
        </dgm:presLayoutVars>
      </dgm:prSet>
      <dgm:spPr/>
    </dgm:pt>
    <dgm:pt modelId="{CB1B7DB6-0904-4BBD-B456-FE17CE39411D}" type="pres">
      <dgm:prSet presAssocID="{67AC3F45-26E5-4D6C-BF4B-D088A1B9D475}" presName="rootComposite" presStyleCnt="0"/>
      <dgm:spPr/>
    </dgm:pt>
    <dgm:pt modelId="{FE0DDF1F-6666-434D-A4F8-A5540E8C232F}" type="pres">
      <dgm:prSet presAssocID="{67AC3F45-26E5-4D6C-BF4B-D088A1B9D475}" presName="rootText" presStyleLbl="node4" presStyleIdx="3" presStyleCnt="17" custScaleX="184059" custScaleY="185217" custLinFactNeighborX="2626" custLinFactNeighborY="244">
        <dgm:presLayoutVars>
          <dgm:chPref val="3"/>
        </dgm:presLayoutVars>
      </dgm:prSet>
      <dgm:spPr/>
    </dgm:pt>
    <dgm:pt modelId="{C4C1EE2B-C3E8-407E-9585-F251450C9077}" type="pres">
      <dgm:prSet presAssocID="{67AC3F45-26E5-4D6C-BF4B-D088A1B9D475}" presName="rootConnector" presStyleLbl="node4" presStyleIdx="3" presStyleCnt="17"/>
      <dgm:spPr/>
    </dgm:pt>
    <dgm:pt modelId="{28A37985-CE0B-4B4C-A31D-C55D8B16F267}" type="pres">
      <dgm:prSet presAssocID="{67AC3F45-26E5-4D6C-BF4B-D088A1B9D475}" presName="hierChild4" presStyleCnt="0"/>
      <dgm:spPr/>
    </dgm:pt>
    <dgm:pt modelId="{7B3F9643-2E82-4524-91BB-53643560DF1C}" type="pres">
      <dgm:prSet presAssocID="{67AC3F45-26E5-4D6C-BF4B-D088A1B9D475}" presName="hierChild5" presStyleCnt="0"/>
      <dgm:spPr/>
    </dgm:pt>
    <dgm:pt modelId="{AB00C3A6-294E-47FB-874F-8E5BB60E3EA8}" type="pres">
      <dgm:prSet presAssocID="{F3AF865C-0B05-47C7-879F-B24A7A08149C}" presName="hierChild5" presStyleCnt="0"/>
      <dgm:spPr/>
    </dgm:pt>
    <dgm:pt modelId="{850E0684-DF96-457A-823A-B32F28F53631}" type="pres">
      <dgm:prSet presAssocID="{6AB5CC29-760F-4C62-B4EA-7FCFD3D4C97A}" presName="Name37" presStyleLbl="parChTrans1D3" presStyleIdx="1" presStyleCnt="6"/>
      <dgm:spPr/>
    </dgm:pt>
    <dgm:pt modelId="{52309174-53FD-4824-9C45-56FE10A1E376}" type="pres">
      <dgm:prSet presAssocID="{BF1F9A6D-B1A5-408D-B02E-65C7547D637D}" presName="hierRoot2" presStyleCnt="0">
        <dgm:presLayoutVars>
          <dgm:hierBranch val="init"/>
        </dgm:presLayoutVars>
      </dgm:prSet>
      <dgm:spPr/>
    </dgm:pt>
    <dgm:pt modelId="{7296FB8A-FF35-4C0B-94F8-5C62AFD556F6}" type="pres">
      <dgm:prSet presAssocID="{BF1F9A6D-B1A5-408D-B02E-65C7547D637D}" presName="rootComposite" presStyleCnt="0"/>
      <dgm:spPr/>
    </dgm:pt>
    <dgm:pt modelId="{62FCFB4D-66BE-499A-8EFF-8833BFFA42C6}" type="pres">
      <dgm:prSet presAssocID="{BF1F9A6D-B1A5-408D-B02E-65C7547D637D}" presName="rootText" presStyleLbl="node3" presStyleIdx="1" presStyleCnt="6" custScaleX="266016" custScaleY="206345">
        <dgm:presLayoutVars>
          <dgm:chPref val="3"/>
        </dgm:presLayoutVars>
      </dgm:prSet>
      <dgm:spPr/>
    </dgm:pt>
    <dgm:pt modelId="{8846F6DA-F08A-48B6-8F12-6396EF340CBD}" type="pres">
      <dgm:prSet presAssocID="{BF1F9A6D-B1A5-408D-B02E-65C7547D637D}" presName="rootConnector" presStyleLbl="node3" presStyleIdx="1" presStyleCnt="6"/>
      <dgm:spPr/>
    </dgm:pt>
    <dgm:pt modelId="{BD8DA110-059A-4B04-8D17-2366928431A2}" type="pres">
      <dgm:prSet presAssocID="{BF1F9A6D-B1A5-408D-B02E-65C7547D637D}" presName="hierChild4" presStyleCnt="0"/>
      <dgm:spPr/>
    </dgm:pt>
    <dgm:pt modelId="{63019200-D105-46E0-91EE-9F2FE385DBF1}" type="pres">
      <dgm:prSet presAssocID="{AB6AE9CF-2483-4049-9E26-9BE8AC846D84}" presName="Name37" presStyleLbl="parChTrans1D4" presStyleIdx="4" presStyleCnt="17"/>
      <dgm:spPr/>
    </dgm:pt>
    <dgm:pt modelId="{F92FD03C-2AC1-4379-B0C3-E48E539D499E}" type="pres">
      <dgm:prSet presAssocID="{B96F65E5-E419-4C12-8FCB-80A8442C8017}" presName="hierRoot2" presStyleCnt="0">
        <dgm:presLayoutVars>
          <dgm:hierBranch val="init"/>
        </dgm:presLayoutVars>
      </dgm:prSet>
      <dgm:spPr/>
    </dgm:pt>
    <dgm:pt modelId="{C687FCF9-111A-4C34-8190-6E0E9A032AB8}" type="pres">
      <dgm:prSet presAssocID="{B96F65E5-E419-4C12-8FCB-80A8442C8017}" presName="rootComposite" presStyleCnt="0"/>
      <dgm:spPr/>
    </dgm:pt>
    <dgm:pt modelId="{C0D87B86-D16A-49D9-A1B9-3D7763D0673F}" type="pres">
      <dgm:prSet presAssocID="{B96F65E5-E419-4C12-8FCB-80A8442C8017}" presName="rootText" presStyleLbl="node4" presStyleIdx="4" presStyleCnt="17" custScaleX="176412" custScaleY="290138">
        <dgm:presLayoutVars>
          <dgm:chPref val="3"/>
        </dgm:presLayoutVars>
      </dgm:prSet>
      <dgm:spPr/>
    </dgm:pt>
    <dgm:pt modelId="{0021009E-2AB5-4EAF-99DC-7217226492D2}" type="pres">
      <dgm:prSet presAssocID="{B96F65E5-E419-4C12-8FCB-80A8442C8017}" presName="rootConnector" presStyleLbl="node4" presStyleIdx="4" presStyleCnt="17"/>
      <dgm:spPr/>
    </dgm:pt>
    <dgm:pt modelId="{98A6DB35-787C-4D95-90B0-4FD1474E8F90}" type="pres">
      <dgm:prSet presAssocID="{B96F65E5-E419-4C12-8FCB-80A8442C8017}" presName="hierChild4" presStyleCnt="0"/>
      <dgm:spPr/>
    </dgm:pt>
    <dgm:pt modelId="{9E672FF6-8CFA-4D5A-8AC1-3ED153A9BE24}" type="pres">
      <dgm:prSet presAssocID="{B96F65E5-E419-4C12-8FCB-80A8442C8017}" presName="hierChild5" presStyleCnt="0"/>
      <dgm:spPr/>
    </dgm:pt>
    <dgm:pt modelId="{0F2570D4-D979-4B27-9DA0-0A4BC1C64CEF}" type="pres">
      <dgm:prSet presAssocID="{4943123E-FDAC-4791-83CF-576686F62917}" presName="Name37" presStyleLbl="parChTrans1D4" presStyleIdx="5" presStyleCnt="17"/>
      <dgm:spPr/>
    </dgm:pt>
    <dgm:pt modelId="{64583DC2-EBB7-49C3-8401-6E020DBF76F9}" type="pres">
      <dgm:prSet presAssocID="{D0815011-23CC-4163-BC50-AF74EAD4EDB3}" presName="hierRoot2" presStyleCnt="0">
        <dgm:presLayoutVars>
          <dgm:hierBranch val="init"/>
        </dgm:presLayoutVars>
      </dgm:prSet>
      <dgm:spPr/>
    </dgm:pt>
    <dgm:pt modelId="{37865EB0-0F06-40E5-8996-730F86D0434D}" type="pres">
      <dgm:prSet presAssocID="{D0815011-23CC-4163-BC50-AF74EAD4EDB3}" presName="rootComposite" presStyleCnt="0"/>
      <dgm:spPr/>
    </dgm:pt>
    <dgm:pt modelId="{AF542CF5-78B9-49B8-B4EA-FBB69788FA3E}" type="pres">
      <dgm:prSet presAssocID="{D0815011-23CC-4163-BC50-AF74EAD4EDB3}" presName="rootText" presStyleLbl="node4" presStyleIdx="5" presStyleCnt="17" custScaleX="192989" custScaleY="272198">
        <dgm:presLayoutVars>
          <dgm:chPref val="3"/>
        </dgm:presLayoutVars>
      </dgm:prSet>
      <dgm:spPr/>
    </dgm:pt>
    <dgm:pt modelId="{6A2369F7-74AD-477D-935F-F0600D681D5C}" type="pres">
      <dgm:prSet presAssocID="{D0815011-23CC-4163-BC50-AF74EAD4EDB3}" presName="rootConnector" presStyleLbl="node4" presStyleIdx="5" presStyleCnt="17"/>
      <dgm:spPr/>
    </dgm:pt>
    <dgm:pt modelId="{B6FFAF8E-9914-4A78-82D8-B2643DEF6EC7}" type="pres">
      <dgm:prSet presAssocID="{D0815011-23CC-4163-BC50-AF74EAD4EDB3}" presName="hierChild4" presStyleCnt="0"/>
      <dgm:spPr/>
    </dgm:pt>
    <dgm:pt modelId="{0E880695-CEC4-47B4-8B19-87E62E53AF75}" type="pres">
      <dgm:prSet presAssocID="{D0815011-23CC-4163-BC50-AF74EAD4EDB3}" presName="hierChild5" presStyleCnt="0"/>
      <dgm:spPr/>
    </dgm:pt>
    <dgm:pt modelId="{25EDAC10-3658-45BC-852F-DA87EB0CE46C}" type="pres">
      <dgm:prSet presAssocID="{7047630C-0033-4E95-AFC4-6EABD3C9B693}" presName="Name37" presStyleLbl="parChTrans1D4" presStyleIdx="6" presStyleCnt="17"/>
      <dgm:spPr/>
    </dgm:pt>
    <dgm:pt modelId="{2165621A-0A18-4FD6-9D18-B44E196E379D}" type="pres">
      <dgm:prSet presAssocID="{AEE330E8-2E09-41D6-AB8A-84C339CB3A56}" presName="hierRoot2" presStyleCnt="0">
        <dgm:presLayoutVars>
          <dgm:hierBranch val="init"/>
        </dgm:presLayoutVars>
      </dgm:prSet>
      <dgm:spPr/>
    </dgm:pt>
    <dgm:pt modelId="{1D160FB6-0A53-4657-B3FE-C443E1DDD144}" type="pres">
      <dgm:prSet presAssocID="{AEE330E8-2E09-41D6-AB8A-84C339CB3A56}" presName="rootComposite" presStyleCnt="0"/>
      <dgm:spPr/>
    </dgm:pt>
    <dgm:pt modelId="{9A7ABDFE-1872-465A-B679-7D3A62CEC04C}" type="pres">
      <dgm:prSet presAssocID="{AEE330E8-2E09-41D6-AB8A-84C339CB3A56}" presName="rootText" presStyleLbl="node4" presStyleIdx="6" presStyleCnt="17" custScaleX="211936" custScaleY="231348">
        <dgm:presLayoutVars>
          <dgm:chPref val="3"/>
        </dgm:presLayoutVars>
      </dgm:prSet>
      <dgm:spPr/>
    </dgm:pt>
    <dgm:pt modelId="{7F9FE07F-BE83-40A2-AC6E-C6B60231625E}" type="pres">
      <dgm:prSet presAssocID="{AEE330E8-2E09-41D6-AB8A-84C339CB3A56}" presName="rootConnector" presStyleLbl="node4" presStyleIdx="6" presStyleCnt="17"/>
      <dgm:spPr/>
    </dgm:pt>
    <dgm:pt modelId="{D277F02C-D2E4-4A91-8027-02329E53B933}" type="pres">
      <dgm:prSet presAssocID="{AEE330E8-2E09-41D6-AB8A-84C339CB3A56}" presName="hierChild4" presStyleCnt="0"/>
      <dgm:spPr/>
    </dgm:pt>
    <dgm:pt modelId="{09829F8C-BDC0-4078-BCDD-387091A2535C}" type="pres">
      <dgm:prSet presAssocID="{AEE330E8-2E09-41D6-AB8A-84C339CB3A56}" presName="hierChild5" presStyleCnt="0"/>
      <dgm:spPr/>
    </dgm:pt>
    <dgm:pt modelId="{E27CABA7-ECBA-4746-8665-9EBAE76DF02D}" type="pres">
      <dgm:prSet presAssocID="{BF1F9A6D-B1A5-408D-B02E-65C7547D637D}" presName="hierChild5" presStyleCnt="0"/>
      <dgm:spPr/>
    </dgm:pt>
    <dgm:pt modelId="{28E29443-318A-4470-A5C5-11F8649A752F}" type="pres">
      <dgm:prSet presAssocID="{B4974FF6-8BE1-4F90-BF84-E242B1E81401}" presName="hierChild5" presStyleCnt="0"/>
      <dgm:spPr/>
    </dgm:pt>
    <dgm:pt modelId="{A52F4AC3-15B2-4202-B333-75C1BA8026B3}" type="pres">
      <dgm:prSet presAssocID="{E574E0EF-DFD8-48B6-99EB-3B2DE714D0BB}" presName="Name37" presStyleLbl="parChTrans1D2" presStyleIdx="1" presStyleCnt="2"/>
      <dgm:spPr/>
    </dgm:pt>
    <dgm:pt modelId="{E6A201B4-C458-48D2-A769-1E86D9EB1A04}" type="pres">
      <dgm:prSet presAssocID="{5F77BCA1-B80E-46ED-BADE-79B254FD6F3D}" presName="hierRoot2" presStyleCnt="0">
        <dgm:presLayoutVars>
          <dgm:hierBranch val="init"/>
        </dgm:presLayoutVars>
      </dgm:prSet>
      <dgm:spPr/>
    </dgm:pt>
    <dgm:pt modelId="{8A4295D9-266C-460A-BC5A-AB4FDA0720CA}" type="pres">
      <dgm:prSet presAssocID="{5F77BCA1-B80E-46ED-BADE-79B254FD6F3D}" presName="rootComposite" presStyleCnt="0"/>
      <dgm:spPr/>
    </dgm:pt>
    <dgm:pt modelId="{97D82CB3-030E-4FD2-A4C0-8DBCEC4BE62C}" type="pres">
      <dgm:prSet presAssocID="{5F77BCA1-B80E-46ED-BADE-79B254FD6F3D}" presName="rootText" presStyleLbl="node2" presStyleIdx="1" presStyleCnt="2" custScaleX="240594" custScaleY="171459">
        <dgm:presLayoutVars>
          <dgm:chPref val="3"/>
        </dgm:presLayoutVars>
      </dgm:prSet>
      <dgm:spPr/>
    </dgm:pt>
    <dgm:pt modelId="{362FEC91-21E8-49A5-8173-1A2102B2155E}" type="pres">
      <dgm:prSet presAssocID="{5F77BCA1-B80E-46ED-BADE-79B254FD6F3D}" presName="rootConnector" presStyleLbl="node2" presStyleIdx="1" presStyleCnt="2"/>
      <dgm:spPr/>
    </dgm:pt>
    <dgm:pt modelId="{B07B40C0-8A4E-4423-9B17-119E88E95F43}" type="pres">
      <dgm:prSet presAssocID="{5F77BCA1-B80E-46ED-BADE-79B254FD6F3D}" presName="hierChild4" presStyleCnt="0"/>
      <dgm:spPr/>
    </dgm:pt>
    <dgm:pt modelId="{13D6F820-FEBE-4B13-8523-39421FBAFC1D}" type="pres">
      <dgm:prSet presAssocID="{005E0841-2973-4FB8-BCAC-2D5A5804AE91}" presName="Name37" presStyleLbl="parChTrans1D3" presStyleIdx="2" presStyleCnt="6"/>
      <dgm:spPr/>
    </dgm:pt>
    <dgm:pt modelId="{C669AB99-AED5-4593-AC03-A662DB8136CB}" type="pres">
      <dgm:prSet presAssocID="{E684B749-DEC6-4E55-BE59-B483D39BCE52}" presName="hierRoot2" presStyleCnt="0">
        <dgm:presLayoutVars>
          <dgm:hierBranch val="init"/>
        </dgm:presLayoutVars>
      </dgm:prSet>
      <dgm:spPr/>
    </dgm:pt>
    <dgm:pt modelId="{3EA089B8-A3D5-4712-811C-8B32279BA8D6}" type="pres">
      <dgm:prSet presAssocID="{E684B749-DEC6-4E55-BE59-B483D39BCE52}" presName="rootComposite" presStyleCnt="0"/>
      <dgm:spPr/>
    </dgm:pt>
    <dgm:pt modelId="{9376363A-8618-4CB7-8FE8-5CBBCE35C880}" type="pres">
      <dgm:prSet presAssocID="{E684B749-DEC6-4E55-BE59-B483D39BCE52}" presName="rootText" presStyleLbl="node3" presStyleIdx="2" presStyleCnt="6" custScaleX="172278" custScaleY="222864">
        <dgm:presLayoutVars>
          <dgm:chPref val="3"/>
        </dgm:presLayoutVars>
      </dgm:prSet>
      <dgm:spPr/>
    </dgm:pt>
    <dgm:pt modelId="{01EE520C-83A3-4BF3-8F6C-089FF2EA16BF}" type="pres">
      <dgm:prSet presAssocID="{E684B749-DEC6-4E55-BE59-B483D39BCE52}" presName="rootConnector" presStyleLbl="node3" presStyleIdx="2" presStyleCnt="6"/>
      <dgm:spPr/>
    </dgm:pt>
    <dgm:pt modelId="{2020AADD-4495-4D4B-8A54-BD7ADA6CEF9B}" type="pres">
      <dgm:prSet presAssocID="{E684B749-DEC6-4E55-BE59-B483D39BCE52}" presName="hierChild4" presStyleCnt="0"/>
      <dgm:spPr/>
    </dgm:pt>
    <dgm:pt modelId="{D7F9019C-2F6A-4FFA-A2E5-B648507EDAF3}" type="pres">
      <dgm:prSet presAssocID="{85551F89-AA22-40DE-8CA2-4AA2695637F9}" presName="Name37" presStyleLbl="parChTrans1D4" presStyleIdx="7" presStyleCnt="17"/>
      <dgm:spPr/>
    </dgm:pt>
    <dgm:pt modelId="{D11A9FAE-94AC-4C57-B115-4317151E85F7}" type="pres">
      <dgm:prSet presAssocID="{5D026431-D6C5-4859-B575-257E391508F2}" presName="hierRoot2" presStyleCnt="0">
        <dgm:presLayoutVars>
          <dgm:hierBranch val="init"/>
        </dgm:presLayoutVars>
      </dgm:prSet>
      <dgm:spPr/>
    </dgm:pt>
    <dgm:pt modelId="{592E7EE1-DB8E-48C7-8DDB-6D317A945659}" type="pres">
      <dgm:prSet presAssocID="{5D026431-D6C5-4859-B575-257E391508F2}" presName="rootComposite" presStyleCnt="0"/>
      <dgm:spPr/>
    </dgm:pt>
    <dgm:pt modelId="{62EFCCE3-37D8-4131-AEA4-F643ED979D5D}" type="pres">
      <dgm:prSet presAssocID="{5D026431-D6C5-4859-B575-257E391508F2}" presName="rootText" presStyleLbl="node4" presStyleIdx="7" presStyleCnt="17" custScaleX="150230" custScaleY="185360">
        <dgm:presLayoutVars>
          <dgm:chPref val="3"/>
        </dgm:presLayoutVars>
      </dgm:prSet>
      <dgm:spPr/>
    </dgm:pt>
    <dgm:pt modelId="{8814FBF5-4E39-41AC-9A25-19518A7B6129}" type="pres">
      <dgm:prSet presAssocID="{5D026431-D6C5-4859-B575-257E391508F2}" presName="rootConnector" presStyleLbl="node4" presStyleIdx="7" presStyleCnt="17"/>
      <dgm:spPr/>
    </dgm:pt>
    <dgm:pt modelId="{B8D3DFB1-5CB5-4864-9ABA-17448561A91E}" type="pres">
      <dgm:prSet presAssocID="{5D026431-D6C5-4859-B575-257E391508F2}" presName="hierChild4" presStyleCnt="0"/>
      <dgm:spPr/>
    </dgm:pt>
    <dgm:pt modelId="{544FAA0C-FD7B-49CC-A2FF-ECB1CE4E50F6}" type="pres">
      <dgm:prSet presAssocID="{5D026431-D6C5-4859-B575-257E391508F2}" presName="hierChild5" presStyleCnt="0"/>
      <dgm:spPr/>
    </dgm:pt>
    <dgm:pt modelId="{2BBC7E21-A19A-435C-95C4-B69F1CC31A95}" type="pres">
      <dgm:prSet presAssocID="{752B3B0F-6F21-4D9E-8ADB-1E6DE4BAFBF8}" presName="Name37" presStyleLbl="parChTrans1D4" presStyleIdx="8" presStyleCnt="17"/>
      <dgm:spPr/>
    </dgm:pt>
    <dgm:pt modelId="{CAEDF1F8-8D6C-4C1F-B17F-1E63615AADF1}" type="pres">
      <dgm:prSet presAssocID="{A878D7C5-6776-405B-A3BA-226653760DD1}" presName="hierRoot2" presStyleCnt="0">
        <dgm:presLayoutVars>
          <dgm:hierBranch val="init"/>
        </dgm:presLayoutVars>
      </dgm:prSet>
      <dgm:spPr/>
    </dgm:pt>
    <dgm:pt modelId="{BA53AF4B-B32D-40DB-935D-4A3A33CF8247}" type="pres">
      <dgm:prSet presAssocID="{A878D7C5-6776-405B-A3BA-226653760DD1}" presName="rootComposite" presStyleCnt="0"/>
      <dgm:spPr/>
    </dgm:pt>
    <dgm:pt modelId="{9902806B-7B91-4B38-AF1F-CF94B8B47E14}" type="pres">
      <dgm:prSet presAssocID="{A878D7C5-6776-405B-A3BA-226653760DD1}" presName="rootText" presStyleLbl="node4" presStyleIdx="8" presStyleCnt="17" custScaleX="147198" custScaleY="228063">
        <dgm:presLayoutVars>
          <dgm:chPref val="3"/>
        </dgm:presLayoutVars>
      </dgm:prSet>
      <dgm:spPr/>
    </dgm:pt>
    <dgm:pt modelId="{4482EDC7-A1CF-4EF2-9B4A-F614656A246A}" type="pres">
      <dgm:prSet presAssocID="{A878D7C5-6776-405B-A3BA-226653760DD1}" presName="rootConnector" presStyleLbl="node4" presStyleIdx="8" presStyleCnt="17"/>
      <dgm:spPr/>
    </dgm:pt>
    <dgm:pt modelId="{EC0D80CE-7DC8-4BE8-ADA7-C8B14DF2718B}" type="pres">
      <dgm:prSet presAssocID="{A878D7C5-6776-405B-A3BA-226653760DD1}" presName="hierChild4" presStyleCnt="0"/>
      <dgm:spPr/>
    </dgm:pt>
    <dgm:pt modelId="{DBD352DF-5665-4462-93E1-83563ABB6B43}" type="pres">
      <dgm:prSet presAssocID="{A878D7C5-6776-405B-A3BA-226653760DD1}" presName="hierChild5" presStyleCnt="0"/>
      <dgm:spPr/>
    </dgm:pt>
    <dgm:pt modelId="{82431444-331B-490B-890E-1C57E6ED2169}" type="pres">
      <dgm:prSet presAssocID="{E684B749-DEC6-4E55-BE59-B483D39BCE52}" presName="hierChild5" presStyleCnt="0"/>
      <dgm:spPr/>
    </dgm:pt>
    <dgm:pt modelId="{E5BCBD61-D2AD-4AE7-B4B0-20673F8869E8}" type="pres">
      <dgm:prSet presAssocID="{4DC71712-4D30-4062-B9EA-302A460A2A3D}" presName="Name37" presStyleLbl="parChTrans1D3" presStyleIdx="3" presStyleCnt="6"/>
      <dgm:spPr/>
    </dgm:pt>
    <dgm:pt modelId="{3B40D32D-80DE-4C10-AC1B-DEDDEADA8EEE}" type="pres">
      <dgm:prSet presAssocID="{CF2902B0-D15F-4764-8A94-5DC8BD3094D9}" presName="hierRoot2" presStyleCnt="0">
        <dgm:presLayoutVars>
          <dgm:hierBranch val="init"/>
        </dgm:presLayoutVars>
      </dgm:prSet>
      <dgm:spPr/>
    </dgm:pt>
    <dgm:pt modelId="{B166FFB8-A127-4A0A-9C4C-9D8627F671DE}" type="pres">
      <dgm:prSet presAssocID="{CF2902B0-D15F-4764-8A94-5DC8BD3094D9}" presName="rootComposite" presStyleCnt="0"/>
      <dgm:spPr/>
    </dgm:pt>
    <dgm:pt modelId="{862E83AD-1776-419C-9427-71B844F9C62D}" type="pres">
      <dgm:prSet presAssocID="{CF2902B0-D15F-4764-8A94-5DC8BD3094D9}" presName="rootText" presStyleLbl="node3" presStyleIdx="3" presStyleCnt="6" custScaleX="184775" custScaleY="237317">
        <dgm:presLayoutVars>
          <dgm:chPref val="3"/>
        </dgm:presLayoutVars>
      </dgm:prSet>
      <dgm:spPr/>
    </dgm:pt>
    <dgm:pt modelId="{0F6DA29E-CFCE-4628-81A1-81626E2F4D4A}" type="pres">
      <dgm:prSet presAssocID="{CF2902B0-D15F-4764-8A94-5DC8BD3094D9}" presName="rootConnector" presStyleLbl="node3" presStyleIdx="3" presStyleCnt="6"/>
      <dgm:spPr/>
    </dgm:pt>
    <dgm:pt modelId="{611343FE-D616-4A9A-A5B0-38D70A113CB1}" type="pres">
      <dgm:prSet presAssocID="{CF2902B0-D15F-4764-8A94-5DC8BD3094D9}" presName="hierChild4" presStyleCnt="0"/>
      <dgm:spPr/>
    </dgm:pt>
    <dgm:pt modelId="{9D6C8498-B980-4E72-AF8B-3B4BC8A9633C}" type="pres">
      <dgm:prSet presAssocID="{8AEE1E2E-3B08-4CD7-8162-BF92984ED4D6}" presName="Name37" presStyleLbl="parChTrans1D4" presStyleIdx="9" presStyleCnt="17"/>
      <dgm:spPr/>
    </dgm:pt>
    <dgm:pt modelId="{6A38D31F-6E0F-4E86-9A31-9BA05D1489CE}" type="pres">
      <dgm:prSet presAssocID="{11D8481F-DA1E-4AE2-BEA5-64B5033F9F02}" presName="hierRoot2" presStyleCnt="0">
        <dgm:presLayoutVars>
          <dgm:hierBranch val="init"/>
        </dgm:presLayoutVars>
      </dgm:prSet>
      <dgm:spPr/>
    </dgm:pt>
    <dgm:pt modelId="{ED502C4C-5414-45D7-A3C9-7385E0A45E34}" type="pres">
      <dgm:prSet presAssocID="{11D8481F-DA1E-4AE2-BEA5-64B5033F9F02}" presName="rootComposite" presStyleCnt="0"/>
      <dgm:spPr/>
    </dgm:pt>
    <dgm:pt modelId="{86ADAF17-1A2C-43D1-9508-0CAC029244C0}" type="pres">
      <dgm:prSet presAssocID="{11D8481F-DA1E-4AE2-BEA5-64B5033F9F02}" presName="rootText" presStyleLbl="node4" presStyleIdx="9" presStyleCnt="17" custScaleX="163013" custScaleY="193360">
        <dgm:presLayoutVars>
          <dgm:chPref val="3"/>
        </dgm:presLayoutVars>
      </dgm:prSet>
      <dgm:spPr/>
    </dgm:pt>
    <dgm:pt modelId="{EAB51563-EDBF-499C-921A-916138BEA654}" type="pres">
      <dgm:prSet presAssocID="{11D8481F-DA1E-4AE2-BEA5-64B5033F9F02}" presName="rootConnector" presStyleLbl="node4" presStyleIdx="9" presStyleCnt="17"/>
      <dgm:spPr/>
    </dgm:pt>
    <dgm:pt modelId="{D6CAEF9B-A5DE-4585-97D4-69737E157181}" type="pres">
      <dgm:prSet presAssocID="{11D8481F-DA1E-4AE2-BEA5-64B5033F9F02}" presName="hierChild4" presStyleCnt="0"/>
      <dgm:spPr/>
    </dgm:pt>
    <dgm:pt modelId="{3D847071-BDA8-4B72-AB8A-E613B53C8167}" type="pres">
      <dgm:prSet presAssocID="{11D8481F-DA1E-4AE2-BEA5-64B5033F9F02}" presName="hierChild5" presStyleCnt="0"/>
      <dgm:spPr/>
    </dgm:pt>
    <dgm:pt modelId="{2ADE7368-5BF4-40D3-A8B3-3277AFEDC381}" type="pres">
      <dgm:prSet presAssocID="{2EBCE35D-34F3-4DC5-98F5-003D3DB2D398}" presName="Name37" presStyleLbl="parChTrans1D4" presStyleIdx="10" presStyleCnt="17"/>
      <dgm:spPr/>
    </dgm:pt>
    <dgm:pt modelId="{75FCE4CA-5402-4D9E-857B-0B7EA3AD6DD2}" type="pres">
      <dgm:prSet presAssocID="{CEBBF120-5EC5-43B0-81DD-443DDE76EC3D}" presName="hierRoot2" presStyleCnt="0">
        <dgm:presLayoutVars>
          <dgm:hierBranch val="init"/>
        </dgm:presLayoutVars>
      </dgm:prSet>
      <dgm:spPr/>
    </dgm:pt>
    <dgm:pt modelId="{1F021903-4B00-4953-8F7A-EE247A2DC585}" type="pres">
      <dgm:prSet presAssocID="{CEBBF120-5EC5-43B0-81DD-443DDE76EC3D}" presName="rootComposite" presStyleCnt="0"/>
      <dgm:spPr/>
    </dgm:pt>
    <dgm:pt modelId="{BFB85308-D87D-40CD-81D6-73080591318C}" type="pres">
      <dgm:prSet presAssocID="{CEBBF120-5EC5-43B0-81DD-443DDE76EC3D}" presName="rootText" presStyleLbl="node4" presStyleIdx="10" presStyleCnt="17" custScaleX="163338" custScaleY="169849">
        <dgm:presLayoutVars>
          <dgm:chPref val="3"/>
        </dgm:presLayoutVars>
      </dgm:prSet>
      <dgm:spPr/>
    </dgm:pt>
    <dgm:pt modelId="{BA921CCC-3BD1-4EEC-AB14-9D1EE56E3510}" type="pres">
      <dgm:prSet presAssocID="{CEBBF120-5EC5-43B0-81DD-443DDE76EC3D}" presName="rootConnector" presStyleLbl="node4" presStyleIdx="10" presStyleCnt="17"/>
      <dgm:spPr/>
    </dgm:pt>
    <dgm:pt modelId="{CD373C4C-A2FC-4A3F-A440-521AB2CF7828}" type="pres">
      <dgm:prSet presAssocID="{CEBBF120-5EC5-43B0-81DD-443DDE76EC3D}" presName="hierChild4" presStyleCnt="0"/>
      <dgm:spPr/>
    </dgm:pt>
    <dgm:pt modelId="{62E36B4B-2EA0-4A77-9A0A-531E04A842D5}" type="pres">
      <dgm:prSet presAssocID="{CEBBF120-5EC5-43B0-81DD-443DDE76EC3D}" presName="hierChild5" presStyleCnt="0"/>
      <dgm:spPr/>
    </dgm:pt>
    <dgm:pt modelId="{F8F81B30-26D4-4B57-902F-2EEEE9D0B904}" type="pres">
      <dgm:prSet presAssocID="{CF2902B0-D15F-4764-8A94-5DC8BD3094D9}" presName="hierChild5" presStyleCnt="0"/>
      <dgm:spPr/>
    </dgm:pt>
    <dgm:pt modelId="{AF1F7691-07FD-4B18-BD38-F419BF36E939}" type="pres">
      <dgm:prSet presAssocID="{0244AE79-A064-4C94-92C0-71B04DBFBEE4}" presName="Name37" presStyleLbl="parChTrans1D3" presStyleIdx="4" presStyleCnt="6"/>
      <dgm:spPr/>
    </dgm:pt>
    <dgm:pt modelId="{D1173630-E658-4AC0-A3AB-36ABC95278C2}" type="pres">
      <dgm:prSet presAssocID="{4D023BF7-7FA6-4221-90AE-9653432F3764}" presName="hierRoot2" presStyleCnt="0">
        <dgm:presLayoutVars>
          <dgm:hierBranch val="init"/>
        </dgm:presLayoutVars>
      </dgm:prSet>
      <dgm:spPr/>
    </dgm:pt>
    <dgm:pt modelId="{F2EFCF3C-84F3-4663-B3BE-27628AA87515}" type="pres">
      <dgm:prSet presAssocID="{4D023BF7-7FA6-4221-90AE-9653432F3764}" presName="rootComposite" presStyleCnt="0"/>
      <dgm:spPr/>
    </dgm:pt>
    <dgm:pt modelId="{93A58F4E-21A6-4A41-BAE1-679C317788EB}" type="pres">
      <dgm:prSet presAssocID="{4D023BF7-7FA6-4221-90AE-9653432F3764}" presName="rootText" presStyleLbl="node3" presStyleIdx="4" presStyleCnt="6" custScaleX="183345" custScaleY="219333">
        <dgm:presLayoutVars>
          <dgm:chPref val="3"/>
        </dgm:presLayoutVars>
      </dgm:prSet>
      <dgm:spPr/>
    </dgm:pt>
    <dgm:pt modelId="{E55B2BA4-7EB1-4723-949D-F19DA7F33D14}" type="pres">
      <dgm:prSet presAssocID="{4D023BF7-7FA6-4221-90AE-9653432F3764}" presName="rootConnector" presStyleLbl="node3" presStyleIdx="4" presStyleCnt="6"/>
      <dgm:spPr/>
    </dgm:pt>
    <dgm:pt modelId="{93F17504-7E6A-4363-ABFD-3EFF4689EAE3}" type="pres">
      <dgm:prSet presAssocID="{4D023BF7-7FA6-4221-90AE-9653432F3764}" presName="hierChild4" presStyleCnt="0"/>
      <dgm:spPr/>
    </dgm:pt>
    <dgm:pt modelId="{CD1E1C38-5994-471F-87ED-0D037B36F4F8}" type="pres">
      <dgm:prSet presAssocID="{CDCEDCD2-D457-4F1C-95B2-0ABDCB4355B5}" presName="Name37" presStyleLbl="parChTrans1D4" presStyleIdx="11" presStyleCnt="17"/>
      <dgm:spPr/>
    </dgm:pt>
    <dgm:pt modelId="{2A003288-D675-4F48-BC1B-A76A904FB38D}" type="pres">
      <dgm:prSet presAssocID="{FFAD5F08-E774-4DE3-9460-08C4E2448EFB}" presName="hierRoot2" presStyleCnt="0">
        <dgm:presLayoutVars>
          <dgm:hierBranch val="init"/>
        </dgm:presLayoutVars>
      </dgm:prSet>
      <dgm:spPr/>
    </dgm:pt>
    <dgm:pt modelId="{6898497D-2F91-456F-BCED-0E0EF2641E63}" type="pres">
      <dgm:prSet presAssocID="{FFAD5F08-E774-4DE3-9460-08C4E2448EFB}" presName="rootComposite" presStyleCnt="0"/>
      <dgm:spPr/>
    </dgm:pt>
    <dgm:pt modelId="{B6D18743-E395-45A5-9819-EB20F5739AA7}" type="pres">
      <dgm:prSet presAssocID="{FFAD5F08-E774-4DE3-9460-08C4E2448EFB}" presName="rootText" presStyleLbl="node4" presStyleIdx="11" presStyleCnt="17" custScaleX="151997" custScaleY="188665">
        <dgm:presLayoutVars>
          <dgm:chPref val="3"/>
        </dgm:presLayoutVars>
      </dgm:prSet>
      <dgm:spPr/>
    </dgm:pt>
    <dgm:pt modelId="{FE0B110F-E26B-4FE1-A97D-366F8896576B}" type="pres">
      <dgm:prSet presAssocID="{FFAD5F08-E774-4DE3-9460-08C4E2448EFB}" presName="rootConnector" presStyleLbl="node4" presStyleIdx="11" presStyleCnt="17"/>
      <dgm:spPr/>
    </dgm:pt>
    <dgm:pt modelId="{D51D0E05-3182-4720-AFB2-A9D0BE11F106}" type="pres">
      <dgm:prSet presAssocID="{FFAD5F08-E774-4DE3-9460-08C4E2448EFB}" presName="hierChild4" presStyleCnt="0"/>
      <dgm:spPr/>
    </dgm:pt>
    <dgm:pt modelId="{8EA38EDD-93FE-40D0-A991-736A9C08D0F8}" type="pres">
      <dgm:prSet presAssocID="{FFAD5F08-E774-4DE3-9460-08C4E2448EFB}" presName="hierChild5" presStyleCnt="0"/>
      <dgm:spPr/>
    </dgm:pt>
    <dgm:pt modelId="{DBF43C44-2A44-49FA-B39F-26C474B1574B}" type="pres">
      <dgm:prSet presAssocID="{E1F272F8-453B-43FE-98D2-3B32FD3D8C0A}" presName="Name37" presStyleLbl="parChTrans1D4" presStyleIdx="12" presStyleCnt="17"/>
      <dgm:spPr/>
    </dgm:pt>
    <dgm:pt modelId="{580BFCA3-66D0-4934-B933-32BC82B9C62A}" type="pres">
      <dgm:prSet presAssocID="{E1A9847F-322B-477E-BB21-54579D4EC412}" presName="hierRoot2" presStyleCnt="0">
        <dgm:presLayoutVars>
          <dgm:hierBranch val="init"/>
        </dgm:presLayoutVars>
      </dgm:prSet>
      <dgm:spPr/>
    </dgm:pt>
    <dgm:pt modelId="{D090EAE0-CE81-4F38-81C7-ACBEB7AF9667}" type="pres">
      <dgm:prSet presAssocID="{E1A9847F-322B-477E-BB21-54579D4EC412}" presName="rootComposite" presStyleCnt="0"/>
      <dgm:spPr/>
    </dgm:pt>
    <dgm:pt modelId="{A2D981E3-9E4C-47CA-A19D-27E9F3220719}" type="pres">
      <dgm:prSet presAssocID="{E1A9847F-322B-477E-BB21-54579D4EC412}" presName="rootText" presStyleLbl="node4" presStyleIdx="12" presStyleCnt="17" custScaleX="145223" custScaleY="185279">
        <dgm:presLayoutVars>
          <dgm:chPref val="3"/>
        </dgm:presLayoutVars>
      </dgm:prSet>
      <dgm:spPr/>
    </dgm:pt>
    <dgm:pt modelId="{22F12372-EA75-4EB3-94DF-EC5B28CC2D5C}" type="pres">
      <dgm:prSet presAssocID="{E1A9847F-322B-477E-BB21-54579D4EC412}" presName="rootConnector" presStyleLbl="node4" presStyleIdx="12" presStyleCnt="17"/>
      <dgm:spPr/>
    </dgm:pt>
    <dgm:pt modelId="{695129B3-453E-4C69-A7EE-1F5BE26E1BE9}" type="pres">
      <dgm:prSet presAssocID="{E1A9847F-322B-477E-BB21-54579D4EC412}" presName="hierChild4" presStyleCnt="0"/>
      <dgm:spPr/>
    </dgm:pt>
    <dgm:pt modelId="{93D27916-58A4-4CA0-A0C4-6977212F42D4}" type="pres">
      <dgm:prSet presAssocID="{E1A9847F-322B-477E-BB21-54579D4EC412}" presName="hierChild5" presStyleCnt="0"/>
      <dgm:spPr/>
    </dgm:pt>
    <dgm:pt modelId="{AC4A695C-1FB6-4D39-B185-097DE6E78761}" type="pres">
      <dgm:prSet presAssocID="{4D023BF7-7FA6-4221-90AE-9653432F3764}" presName="hierChild5" presStyleCnt="0"/>
      <dgm:spPr/>
    </dgm:pt>
    <dgm:pt modelId="{6748B6A5-A3EC-4233-92CC-C1055A2A1590}" type="pres">
      <dgm:prSet presAssocID="{4C3D0128-7D06-4320-90BB-96DB589BFFE7}" presName="Name37" presStyleLbl="parChTrans1D3" presStyleIdx="5" presStyleCnt="6"/>
      <dgm:spPr/>
    </dgm:pt>
    <dgm:pt modelId="{ADC6FB5E-17F7-4B85-A612-39D0F5206915}" type="pres">
      <dgm:prSet presAssocID="{CAAB86FD-DB3C-462B-9D41-D701BE039833}" presName="hierRoot2" presStyleCnt="0">
        <dgm:presLayoutVars>
          <dgm:hierBranch val="init"/>
        </dgm:presLayoutVars>
      </dgm:prSet>
      <dgm:spPr/>
    </dgm:pt>
    <dgm:pt modelId="{8CE6341D-97ED-4ED5-A761-4FBF546D2D54}" type="pres">
      <dgm:prSet presAssocID="{CAAB86FD-DB3C-462B-9D41-D701BE039833}" presName="rootComposite" presStyleCnt="0"/>
      <dgm:spPr/>
    </dgm:pt>
    <dgm:pt modelId="{9FC93D34-CC69-4B03-8800-D436AADD82D1}" type="pres">
      <dgm:prSet presAssocID="{CAAB86FD-DB3C-462B-9D41-D701BE039833}" presName="rootText" presStyleLbl="node3" presStyleIdx="5" presStyleCnt="6" custScaleX="179901" custScaleY="211349" custLinFactNeighborX="291" custLinFactNeighborY="1206">
        <dgm:presLayoutVars>
          <dgm:chPref val="3"/>
        </dgm:presLayoutVars>
      </dgm:prSet>
      <dgm:spPr/>
    </dgm:pt>
    <dgm:pt modelId="{8F3848C4-B403-4943-8ED4-A6D200FCD71D}" type="pres">
      <dgm:prSet presAssocID="{CAAB86FD-DB3C-462B-9D41-D701BE039833}" presName="rootConnector" presStyleLbl="node3" presStyleIdx="5" presStyleCnt="6"/>
      <dgm:spPr/>
    </dgm:pt>
    <dgm:pt modelId="{181B242E-22C5-41F2-91DD-57000ED603E4}" type="pres">
      <dgm:prSet presAssocID="{CAAB86FD-DB3C-462B-9D41-D701BE039833}" presName="hierChild4" presStyleCnt="0"/>
      <dgm:spPr/>
    </dgm:pt>
    <dgm:pt modelId="{5D01D3F3-59A3-4BE6-B12C-145217D88C54}" type="pres">
      <dgm:prSet presAssocID="{5A33AFCE-B47E-460D-A304-9CC6A0CCD731}" presName="Name37" presStyleLbl="parChTrans1D4" presStyleIdx="13" presStyleCnt="17"/>
      <dgm:spPr/>
    </dgm:pt>
    <dgm:pt modelId="{24EE2BAE-E0D3-455F-9620-1C4F7655F11C}" type="pres">
      <dgm:prSet presAssocID="{7BE1AC1B-2895-42D2-8E6E-CFFE4DA64DD1}" presName="hierRoot2" presStyleCnt="0">
        <dgm:presLayoutVars>
          <dgm:hierBranch val="init"/>
        </dgm:presLayoutVars>
      </dgm:prSet>
      <dgm:spPr/>
    </dgm:pt>
    <dgm:pt modelId="{403485C8-FB1F-4564-B0A9-B64594CA23FC}" type="pres">
      <dgm:prSet presAssocID="{7BE1AC1B-2895-42D2-8E6E-CFFE4DA64DD1}" presName="rootComposite" presStyleCnt="0"/>
      <dgm:spPr/>
    </dgm:pt>
    <dgm:pt modelId="{C65888B4-526A-4D13-90BC-B95E843F372D}" type="pres">
      <dgm:prSet presAssocID="{7BE1AC1B-2895-42D2-8E6E-CFFE4DA64DD1}" presName="rootText" presStyleLbl="node4" presStyleIdx="13" presStyleCnt="17" custScaleX="184894" custScaleY="212505">
        <dgm:presLayoutVars>
          <dgm:chPref val="3"/>
        </dgm:presLayoutVars>
      </dgm:prSet>
      <dgm:spPr/>
    </dgm:pt>
    <dgm:pt modelId="{822DA6F5-EEC8-4A09-B13D-7269D70CB63C}" type="pres">
      <dgm:prSet presAssocID="{7BE1AC1B-2895-42D2-8E6E-CFFE4DA64DD1}" presName="rootConnector" presStyleLbl="node4" presStyleIdx="13" presStyleCnt="17"/>
      <dgm:spPr/>
    </dgm:pt>
    <dgm:pt modelId="{7AC2E948-D1FC-409D-8C72-08C441CC6AFA}" type="pres">
      <dgm:prSet presAssocID="{7BE1AC1B-2895-42D2-8E6E-CFFE4DA64DD1}" presName="hierChild4" presStyleCnt="0"/>
      <dgm:spPr/>
    </dgm:pt>
    <dgm:pt modelId="{EA9502F4-7C80-42ED-BC00-C74684DBFB34}" type="pres">
      <dgm:prSet presAssocID="{7BE1AC1B-2895-42D2-8E6E-CFFE4DA64DD1}" presName="hierChild5" presStyleCnt="0"/>
      <dgm:spPr/>
    </dgm:pt>
    <dgm:pt modelId="{B3E53171-441D-4A33-9FAB-23E959BD27E3}" type="pres">
      <dgm:prSet presAssocID="{87ADB61C-113F-407D-A8BA-96150F51B1D8}" presName="Name37" presStyleLbl="parChTrans1D4" presStyleIdx="14" presStyleCnt="17"/>
      <dgm:spPr/>
    </dgm:pt>
    <dgm:pt modelId="{985B5C30-62EF-4CA2-958E-30F20C9A69B6}" type="pres">
      <dgm:prSet presAssocID="{9A39ED66-6588-4FED-AEB1-09912095A577}" presName="hierRoot2" presStyleCnt="0">
        <dgm:presLayoutVars>
          <dgm:hierBranch val="init"/>
        </dgm:presLayoutVars>
      </dgm:prSet>
      <dgm:spPr/>
    </dgm:pt>
    <dgm:pt modelId="{4A2961AC-ED26-46D8-A8B0-AEE5A57BFF18}" type="pres">
      <dgm:prSet presAssocID="{9A39ED66-6588-4FED-AEB1-09912095A577}" presName="rootComposite" presStyleCnt="0"/>
      <dgm:spPr/>
    </dgm:pt>
    <dgm:pt modelId="{757401A6-7180-4FA3-AA58-FF551950106E}" type="pres">
      <dgm:prSet presAssocID="{9A39ED66-6588-4FED-AEB1-09912095A577}" presName="rootText" presStyleLbl="node4" presStyleIdx="14" presStyleCnt="17" custScaleX="184316">
        <dgm:presLayoutVars>
          <dgm:chPref val="3"/>
        </dgm:presLayoutVars>
      </dgm:prSet>
      <dgm:spPr/>
    </dgm:pt>
    <dgm:pt modelId="{14F15D61-C8AE-464F-A683-10745D8BB5EC}" type="pres">
      <dgm:prSet presAssocID="{9A39ED66-6588-4FED-AEB1-09912095A577}" presName="rootConnector" presStyleLbl="node4" presStyleIdx="14" presStyleCnt="17"/>
      <dgm:spPr/>
    </dgm:pt>
    <dgm:pt modelId="{436940CB-CE46-4760-B587-E6F9B04C79CD}" type="pres">
      <dgm:prSet presAssocID="{9A39ED66-6588-4FED-AEB1-09912095A577}" presName="hierChild4" presStyleCnt="0"/>
      <dgm:spPr/>
    </dgm:pt>
    <dgm:pt modelId="{8485C306-1C58-49B6-B050-20943B351A58}" type="pres">
      <dgm:prSet presAssocID="{9A39ED66-6588-4FED-AEB1-09912095A577}" presName="hierChild5" presStyleCnt="0"/>
      <dgm:spPr/>
    </dgm:pt>
    <dgm:pt modelId="{994D6196-C773-4F96-9E4B-47395A7F70F3}" type="pres">
      <dgm:prSet presAssocID="{193A85E2-B79C-468B-AE53-2F9B53E8F5E3}" presName="Name37" presStyleLbl="parChTrans1D4" presStyleIdx="15" presStyleCnt="17"/>
      <dgm:spPr/>
    </dgm:pt>
    <dgm:pt modelId="{2B1BF82A-2C04-487F-9AAF-9980A4B52E43}" type="pres">
      <dgm:prSet presAssocID="{0AD0B2DA-2A3F-4480-AED6-92BE5AC34AC4}" presName="hierRoot2" presStyleCnt="0">
        <dgm:presLayoutVars>
          <dgm:hierBranch val="init"/>
        </dgm:presLayoutVars>
      </dgm:prSet>
      <dgm:spPr/>
    </dgm:pt>
    <dgm:pt modelId="{F1D4A551-D1E6-4FDA-86FF-858201D262AA}" type="pres">
      <dgm:prSet presAssocID="{0AD0B2DA-2A3F-4480-AED6-92BE5AC34AC4}" presName="rootComposite" presStyleCnt="0"/>
      <dgm:spPr/>
    </dgm:pt>
    <dgm:pt modelId="{A882E465-75C9-4BD2-83E0-748FF89B1803}" type="pres">
      <dgm:prSet presAssocID="{0AD0B2DA-2A3F-4480-AED6-92BE5AC34AC4}" presName="rootText" presStyleLbl="node4" presStyleIdx="15" presStyleCnt="17" custScaleX="182552">
        <dgm:presLayoutVars>
          <dgm:chPref val="3"/>
        </dgm:presLayoutVars>
      </dgm:prSet>
      <dgm:spPr/>
    </dgm:pt>
    <dgm:pt modelId="{0A038628-F2D7-4D05-B4D1-2A8142A1A467}" type="pres">
      <dgm:prSet presAssocID="{0AD0B2DA-2A3F-4480-AED6-92BE5AC34AC4}" presName="rootConnector" presStyleLbl="node4" presStyleIdx="15" presStyleCnt="17"/>
      <dgm:spPr/>
    </dgm:pt>
    <dgm:pt modelId="{26BD7489-7ED5-4CFB-9A48-28DE085B32FF}" type="pres">
      <dgm:prSet presAssocID="{0AD0B2DA-2A3F-4480-AED6-92BE5AC34AC4}" presName="hierChild4" presStyleCnt="0"/>
      <dgm:spPr/>
    </dgm:pt>
    <dgm:pt modelId="{901D025B-3935-4B2E-A162-A0AE08CE17D6}" type="pres">
      <dgm:prSet presAssocID="{0AD0B2DA-2A3F-4480-AED6-92BE5AC34AC4}" presName="hierChild5" presStyleCnt="0"/>
      <dgm:spPr/>
    </dgm:pt>
    <dgm:pt modelId="{6B5FA45C-FE8A-4B47-ADDC-B3FF5C0F0C96}" type="pres">
      <dgm:prSet presAssocID="{89A49CCB-78DB-4E15-B675-618D5D671A52}" presName="Name37" presStyleLbl="parChTrans1D4" presStyleIdx="16" presStyleCnt="17"/>
      <dgm:spPr/>
    </dgm:pt>
    <dgm:pt modelId="{FC6615A7-11D5-475E-89B1-B52BA685DFEE}" type="pres">
      <dgm:prSet presAssocID="{B621BD38-4D0C-460C-9813-80F56D6AB460}" presName="hierRoot2" presStyleCnt="0">
        <dgm:presLayoutVars>
          <dgm:hierBranch val="init"/>
        </dgm:presLayoutVars>
      </dgm:prSet>
      <dgm:spPr/>
    </dgm:pt>
    <dgm:pt modelId="{6292DF60-F6A0-437E-B3D4-1EE26B484063}" type="pres">
      <dgm:prSet presAssocID="{B621BD38-4D0C-460C-9813-80F56D6AB460}" presName="rootComposite" presStyleCnt="0"/>
      <dgm:spPr/>
    </dgm:pt>
    <dgm:pt modelId="{3EE1F86F-D79E-44A6-B437-55581F854DAB}" type="pres">
      <dgm:prSet presAssocID="{B621BD38-4D0C-460C-9813-80F56D6AB460}" presName="rootText" presStyleLbl="node4" presStyleIdx="16" presStyleCnt="17" custScaleX="180210">
        <dgm:presLayoutVars>
          <dgm:chPref val="3"/>
        </dgm:presLayoutVars>
      </dgm:prSet>
      <dgm:spPr/>
    </dgm:pt>
    <dgm:pt modelId="{D30848DF-DA2F-40F4-8C35-5381A888D263}" type="pres">
      <dgm:prSet presAssocID="{B621BD38-4D0C-460C-9813-80F56D6AB460}" presName="rootConnector" presStyleLbl="node4" presStyleIdx="16" presStyleCnt="17"/>
      <dgm:spPr/>
    </dgm:pt>
    <dgm:pt modelId="{20BC3922-A0D2-4737-87DE-2618000A6C5F}" type="pres">
      <dgm:prSet presAssocID="{B621BD38-4D0C-460C-9813-80F56D6AB460}" presName="hierChild4" presStyleCnt="0"/>
      <dgm:spPr/>
    </dgm:pt>
    <dgm:pt modelId="{879E0114-2C17-4051-ABE9-234F3C8109A2}" type="pres">
      <dgm:prSet presAssocID="{B621BD38-4D0C-460C-9813-80F56D6AB460}" presName="hierChild5" presStyleCnt="0"/>
      <dgm:spPr/>
    </dgm:pt>
    <dgm:pt modelId="{FA00674B-36C9-4330-953B-BBF2AD1F0DE7}" type="pres">
      <dgm:prSet presAssocID="{CAAB86FD-DB3C-462B-9D41-D701BE039833}" presName="hierChild5" presStyleCnt="0"/>
      <dgm:spPr/>
    </dgm:pt>
    <dgm:pt modelId="{F3D54204-1DEF-4FCF-A3F0-2E587288696A}" type="pres">
      <dgm:prSet presAssocID="{5F77BCA1-B80E-46ED-BADE-79B254FD6F3D}" presName="hierChild5" presStyleCnt="0"/>
      <dgm:spPr/>
    </dgm:pt>
    <dgm:pt modelId="{8CB83D54-2B5F-47EC-BDE8-5592CCCEBEEF}" type="pres">
      <dgm:prSet presAssocID="{BFEDB651-7C3E-45A0-81FE-11A037D7C44D}" presName="hierChild3" presStyleCnt="0"/>
      <dgm:spPr/>
    </dgm:pt>
  </dgm:ptLst>
  <dgm:cxnLst>
    <dgm:cxn modelId="{60610300-CA66-4E26-BBE8-84A1D0F71A04}" type="presOf" srcId="{2EBCE35D-34F3-4DC5-98F5-003D3DB2D398}" destId="{2ADE7368-5BF4-40D3-A8B3-3277AFEDC381}" srcOrd="0" destOrd="0" presId="urn:microsoft.com/office/officeart/2005/8/layout/orgChart1"/>
    <dgm:cxn modelId="{BE300803-ADCB-4F88-8027-814BFB57FC47}" srcId="{4D023BF7-7FA6-4221-90AE-9653432F3764}" destId="{E1A9847F-322B-477E-BB21-54579D4EC412}" srcOrd="1" destOrd="0" parTransId="{E1F272F8-453B-43FE-98D2-3B32FD3D8C0A}" sibTransId="{23EF1540-78F4-4556-ABDA-A4BF475661A7}"/>
    <dgm:cxn modelId="{31FF6E0D-BF23-4ADF-95F8-D202973B67F0}" type="presOf" srcId="{0AD0B2DA-2A3F-4480-AED6-92BE5AC34AC4}" destId="{0A038628-F2D7-4D05-B4D1-2A8142A1A467}" srcOrd="1" destOrd="0" presId="urn:microsoft.com/office/officeart/2005/8/layout/orgChart1"/>
    <dgm:cxn modelId="{5CE7ED0E-58CA-42A3-A963-8B7CBD879A7A}" srcId="{F3AF865C-0B05-47C7-879F-B24A7A08149C}" destId="{37FB5462-8061-40B3-8AAF-12A0567E3EEE}" srcOrd="0" destOrd="0" parTransId="{18777239-1133-432C-9C01-18835ADF6260}" sibTransId="{31755DF9-3AD4-4D31-8FE9-1F56DB8966F7}"/>
    <dgm:cxn modelId="{5F7A3E14-597D-4CE6-AAB2-B60D0D18E514}" type="presOf" srcId="{AEE330E8-2E09-41D6-AB8A-84C339CB3A56}" destId="{9A7ABDFE-1872-465A-B679-7D3A62CEC04C}" srcOrd="0" destOrd="0" presId="urn:microsoft.com/office/officeart/2005/8/layout/orgChart1"/>
    <dgm:cxn modelId="{F77B0715-1B0A-4F1C-8B70-E64EE7CD7ADD}" type="presOf" srcId="{4C3D0128-7D06-4320-90BB-96DB589BFFE7}" destId="{6748B6A5-A3EC-4233-92CC-C1055A2A1590}" srcOrd="0" destOrd="0" presId="urn:microsoft.com/office/officeart/2005/8/layout/orgChart1"/>
    <dgm:cxn modelId="{2B6BC815-217B-49A4-A27B-9281A53A5055}" srcId="{4D023BF7-7FA6-4221-90AE-9653432F3764}" destId="{FFAD5F08-E774-4DE3-9460-08C4E2448EFB}" srcOrd="0" destOrd="0" parTransId="{CDCEDCD2-D457-4F1C-95B2-0ABDCB4355B5}" sibTransId="{18EAFA30-DA1D-4F78-9AEB-8464FD6E1EBE}"/>
    <dgm:cxn modelId="{2DA89016-C74E-473D-A390-7A4BBD5B0F35}" type="presOf" srcId="{CE0F762E-8A59-4E52-9A22-D6FF7CA39A7B}" destId="{0BBC9DAD-7164-44C7-8C06-E7804B75BC0C}" srcOrd="1" destOrd="0" presId="urn:microsoft.com/office/officeart/2005/8/layout/orgChart1"/>
    <dgm:cxn modelId="{6CE3111D-7CD7-4B40-B65E-1C9D233524FB}" type="presOf" srcId="{005E0841-2973-4FB8-BCAC-2D5A5804AE91}" destId="{13D6F820-FEBE-4B13-8523-39421FBAFC1D}" srcOrd="0" destOrd="0" presId="urn:microsoft.com/office/officeart/2005/8/layout/orgChart1"/>
    <dgm:cxn modelId="{36006A1F-0F2B-4EEB-9BCA-E84F1D8C34B7}" type="presOf" srcId="{37FB5462-8061-40B3-8AAF-12A0567E3EEE}" destId="{AB172630-6C7A-4B64-86E7-8AFBC5663FA4}" srcOrd="1" destOrd="0" presId="urn:microsoft.com/office/officeart/2005/8/layout/orgChart1"/>
    <dgm:cxn modelId="{3C03541F-83E8-4AC4-8666-1500DAEE58AA}" type="presOf" srcId="{9A39ED66-6588-4FED-AEB1-09912095A577}" destId="{757401A6-7180-4FA3-AA58-FF551950106E}" srcOrd="0" destOrd="0" presId="urn:microsoft.com/office/officeart/2005/8/layout/orgChart1"/>
    <dgm:cxn modelId="{A40DF323-ED21-4D21-8B5C-14CB5B77E347}" type="presOf" srcId="{AEE330E8-2E09-41D6-AB8A-84C339CB3A56}" destId="{7F9FE07F-BE83-40A2-AC6E-C6B60231625E}" srcOrd="1" destOrd="0" presId="urn:microsoft.com/office/officeart/2005/8/layout/orgChart1"/>
    <dgm:cxn modelId="{CA911A25-5A3A-47A5-9994-DFE463690D29}" type="presOf" srcId="{B4974FF6-8BE1-4F90-BF84-E242B1E81401}" destId="{A590C930-1700-4409-BB1D-A295385D61BC}" srcOrd="0" destOrd="0" presId="urn:microsoft.com/office/officeart/2005/8/layout/orgChart1"/>
    <dgm:cxn modelId="{BFC29525-4D10-4620-90B0-04FBADD296DD}" srcId="{CAAB86FD-DB3C-462B-9D41-D701BE039833}" destId="{9A39ED66-6588-4FED-AEB1-09912095A577}" srcOrd="1" destOrd="0" parTransId="{87ADB61C-113F-407D-A8BA-96150F51B1D8}" sibTransId="{F36B998A-DC81-40B7-98CC-C490C2D628A6}"/>
    <dgm:cxn modelId="{CA406227-672B-42B5-B296-152A0EFA0BC3}" srcId="{5F77BCA1-B80E-46ED-BADE-79B254FD6F3D}" destId="{CAAB86FD-DB3C-462B-9D41-D701BE039833}" srcOrd="3" destOrd="0" parTransId="{4C3D0128-7D06-4320-90BB-96DB589BFFE7}" sibTransId="{0C43FF71-2D4B-4557-94EE-F273E4EA74A1}"/>
    <dgm:cxn modelId="{BC7BB329-7E4D-40C4-BFF7-3396C35794EC}" type="presOf" srcId="{5A33AFCE-B47E-460D-A304-9CC6A0CCD731}" destId="{5D01D3F3-59A3-4BE6-B12C-145217D88C54}" srcOrd="0" destOrd="0" presId="urn:microsoft.com/office/officeart/2005/8/layout/orgChart1"/>
    <dgm:cxn modelId="{F36C2630-A222-4B88-B49B-C338972EA35C}" srcId="{BF1F9A6D-B1A5-408D-B02E-65C7547D637D}" destId="{AEE330E8-2E09-41D6-AB8A-84C339CB3A56}" srcOrd="2" destOrd="0" parTransId="{7047630C-0033-4E95-AFC4-6EABD3C9B693}" sibTransId="{ABBF0898-3D3F-4D5B-967C-D7FBF22D1753}"/>
    <dgm:cxn modelId="{55442730-BD78-4639-BDBE-FEBC502211AE}" type="presOf" srcId="{BFEDB651-7C3E-45A0-81FE-11A037D7C44D}" destId="{BBD19119-95F9-47C8-9B41-E7CC4779B9CD}" srcOrd="0" destOrd="0" presId="urn:microsoft.com/office/officeart/2005/8/layout/orgChart1"/>
    <dgm:cxn modelId="{05ADB235-7A16-40F2-8F21-A9B4E9C81AE0}" type="presOf" srcId="{B96F65E5-E419-4C12-8FCB-80A8442C8017}" destId="{C0D87B86-D16A-49D9-A1B9-3D7763D0673F}" srcOrd="0" destOrd="0" presId="urn:microsoft.com/office/officeart/2005/8/layout/orgChart1"/>
    <dgm:cxn modelId="{F591A337-05CE-41AD-8FEF-925835FA3ADB}" type="presOf" srcId="{11D8481F-DA1E-4AE2-BEA5-64B5033F9F02}" destId="{86ADAF17-1A2C-43D1-9508-0CAC029244C0}" srcOrd="0" destOrd="0" presId="urn:microsoft.com/office/officeart/2005/8/layout/orgChart1"/>
    <dgm:cxn modelId="{BDE4413A-F3BE-4C87-8803-EC0F8A585E5C}" type="presOf" srcId="{5F77BCA1-B80E-46ED-BADE-79B254FD6F3D}" destId="{97D82CB3-030E-4FD2-A4C0-8DBCEC4BE62C}" srcOrd="0" destOrd="0" presId="urn:microsoft.com/office/officeart/2005/8/layout/orgChart1"/>
    <dgm:cxn modelId="{8CE0B03B-A366-4BF3-8975-48891B01957F}" type="presOf" srcId="{BFEDB651-7C3E-45A0-81FE-11A037D7C44D}" destId="{AF0840AF-C7A1-4232-A824-1252FFED07A0}" srcOrd="1" destOrd="0" presId="urn:microsoft.com/office/officeart/2005/8/layout/orgChart1"/>
    <dgm:cxn modelId="{421E3F5B-B551-42FA-B1C6-32380AC029A5}" type="presOf" srcId="{95F8CFB9-D39A-4BF6-8FDF-31E5755457CB}" destId="{B4CF92E4-35EE-4F76-965C-099CE6C6E89A}" srcOrd="0" destOrd="0" presId="urn:microsoft.com/office/officeart/2005/8/layout/orgChart1"/>
    <dgm:cxn modelId="{1365955B-70DB-4E49-BA73-2316D64E040D}" type="presOf" srcId="{4D023BF7-7FA6-4221-90AE-9653432F3764}" destId="{93A58F4E-21A6-4A41-BAE1-679C317788EB}" srcOrd="0" destOrd="0" presId="urn:microsoft.com/office/officeart/2005/8/layout/orgChart1"/>
    <dgm:cxn modelId="{7465D35B-5AA3-45EC-ABCD-A01742579CAC}" type="presOf" srcId="{E684B749-DEC6-4E55-BE59-B483D39BCE52}" destId="{9376363A-8618-4CB7-8FE8-5CBBCE35C880}" srcOrd="0" destOrd="0" presId="urn:microsoft.com/office/officeart/2005/8/layout/orgChart1"/>
    <dgm:cxn modelId="{625FBE5F-3A59-48CA-84F8-6EFE2E6AC556}" type="presOf" srcId="{A878D7C5-6776-405B-A3BA-226653760DD1}" destId="{9902806B-7B91-4B38-AF1F-CF94B8B47E14}" srcOrd="0" destOrd="0" presId="urn:microsoft.com/office/officeart/2005/8/layout/orgChart1"/>
    <dgm:cxn modelId="{AFF60F43-8F7D-4EF6-A2AA-4172B79C6A8E}" srcId="{CF2902B0-D15F-4764-8A94-5DC8BD3094D9}" destId="{11D8481F-DA1E-4AE2-BEA5-64B5033F9F02}" srcOrd="0" destOrd="0" parTransId="{8AEE1E2E-3B08-4CD7-8162-BF92984ED4D6}" sibTransId="{B9DD9254-9716-4EAA-A102-FBD731A8728E}"/>
    <dgm:cxn modelId="{D6586B63-E7D1-452A-9D98-FDAC3A9048E5}" type="presOf" srcId="{67AC3F45-26E5-4D6C-BF4B-D088A1B9D475}" destId="{FE0DDF1F-6666-434D-A4F8-A5540E8C232F}" srcOrd="0" destOrd="0" presId="urn:microsoft.com/office/officeart/2005/8/layout/orgChart1"/>
    <dgm:cxn modelId="{1937DE63-A460-4B1B-AA05-53ED4873DAFF}" type="presOf" srcId="{4D023BF7-7FA6-4221-90AE-9653432F3764}" destId="{E55B2BA4-7EB1-4723-949D-F19DA7F33D14}" srcOrd="1" destOrd="0" presId="urn:microsoft.com/office/officeart/2005/8/layout/orgChart1"/>
    <dgm:cxn modelId="{18CC6F64-4B33-4291-96DB-D591CC5ECEFE}" type="presOf" srcId="{6AB5CC29-760F-4C62-B4EA-7FCFD3D4C97A}" destId="{850E0684-DF96-457A-823A-B32F28F53631}" srcOrd="0" destOrd="0" presId="urn:microsoft.com/office/officeart/2005/8/layout/orgChart1"/>
    <dgm:cxn modelId="{61C35045-C2A9-4D63-A8FE-7CF75B556B0F}" type="presOf" srcId="{CF2902B0-D15F-4764-8A94-5DC8BD3094D9}" destId="{862E83AD-1776-419C-9427-71B844F9C62D}" srcOrd="0" destOrd="0" presId="urn:microsoft.com/office/officeart/2005/8/layout/orgChart1"/>
    <dgm:cxn modelId="{5A0C8345-65C9-4A96-9E82-7336BAAB52A8}" type="presOf" srcId="{EFE6EF7B-E53B-4CA1-9D1E-E0A65721071C}" destId="{2A19B198-4390-4C15-95B8-EB9F27721BE1}" srcOrd="0" destOrd="0" presId="urn:microsoft.com/office/officeart/2005/8/layout/orgChart1"/>
    <dgm:cxn modelId="{D81F7547-1FB1-4378-B4EE-A11623026E40}" type="presOf" srcId="{B96F65E5-E419-4C12-8FCB-80A8442C8017}" destId="{0021009E-2AB5-4EAF-99DC-7217226492D2}" srcOrd="1" destOrd="0" presId="urn:microsoft.com/office/officeart/2005/8/layout/orgChart1"/>
    <dgm:cxn modelId="{D7910568-6BAC-4F7F-ABB4-E0203E3A2259}" type="presOf" srcId="{E1F272F8-453B-43FE-98D2-3B32FD3D8C0A}" destId="{DBF43C44-2A44-49FA-B39F-26C474B1574B}" srcOrd="0" destOrd="0" presId="urn:microsoft.com/office/officeart/2005/8/layout/orgChart1"/>
    <dgm:cxn modelId="{80437549-7E0F-433C-A857-1AC5AED7A194}" type="presOf" srcId="{B4974FF6-8BE1-4F90-BF84-E242B1E81401}" destId="{75606555-7F46-48B2-BE6F-9A211259106C}" srcOrd="1" destOrd="0" presId="urn:microsoft.com/office/officeart/2005/8/layout/orgChart1"/>
    <dgm:cxn modelId="{4AC8C149-301F-43FA-A06B-149C1AF2B341}" srcId="{E684B749-DEC6-4E55-BE59-B483D39BCE52}" destId="{A878D7C5-6776-405B-A3BA-226653760DD1}" srcOrd="1" destOrd="0" parTransId="{752B3B0F-6F21-4D9E-8ADB-1E6DE4BAFBF8}" sibTransId="{75516C13-A779-46EA-8403-C237A0A8E225}"/>
    <dgm:cxn modelId="{9372FE49-412D-45C4-BD96-29B1B0D12C55}" type="presOf" srcId="{26C26407-670E-4CD3-B932-21F261B28B8C}" destId="{FF1E0D87-4230-4943-903C-3A5A6D0CB3C6}" srcOrd="0" destOrd="0" presId="urn:microsoft.com/office/officeart/2005/8/layout/orgChart1"/>
    <dgm:cxn modelId="{B0693F6A-B7B9-4F2B-BFC7-C360CF38F348}" type="presOf" srcId="{B621BD38-4D0C-460C-9813-80F56D6AB460}" destId="{3EE1F86F-D79E-44A6-B437-55581F854DAB}" srcOrd="0" destOrd="0" presId="urn:microsoft.com/office/officeart/2005/8/layout/orgChart1"/>
    <dgm:cxn modelId="{0603366B-933D-4F70-A387-59E692C23DCC}" type="presOf" srcId="{D0815011-23CC-4163-BC50-AF74EAD4EDB3}" destId="{6A2369F7-74AD-477D-935F-F0600D681D5C}" srcOrd="1" destOrd="0" presId="urn:microsoft.com/office/officeart/2005/8/layout/orgChart1"/>
    <dgm:cxn modelId="{C68DA74C-8323-46EB-9DC5-1948BF6EF72E}" srcId="{5F77BCA1-B80E-46ED-BADE-79B254FD6F3D}" destId="{E684B749-DEC6-4E55-BE59-B483D39BCE52}" srcOrd="0" destOrd="0" parTransId="{005E0841-2973-4FB8-BCAC-2D5A5804AE91}" sibTransId="{354AF9A7-C17A-4132-8EAE-90BE6B38BA3C}"/>
    <dgm:cxn modelId="{B0658F4E-1E73-4BC5-9DC2-C5FD5C91C765}" type="presOf" srcId="{9A39ED66-6588-4FED-AEB1-09912095A577}" destId="{14F15D61-C8AE-464F-A683-10745D8BB5EC}" srcOrd="1" destOrd="0" presId="urn:microsoft.com/office/officeart/2005/8/layout/orgChart1"/>
    <dgm:cxn modelId="{93E7BE6E-9B23-4293-B249-67C7755388B5}" type="presOf" srcId="{E574E0EF-DFD8-48B6-99EB-3B2DE714D0BB}" destId="{A52F4AC3-15B2-4202-B333-75C1BA8026B3}" srcOrd="0" destOrd="0" presId="urn:microsoft.com/office/officeart/2005/8/layout/orgChart1"/>
    <dgm:cxn modelId="{FF5E5E70-53A2-4A27-B689-B2A8B2F44C97}" srcId="{B4974FF6-8BE1-4F90-BF84-E242B1E81401}" destId="{BF1F9A6D-B1A5-408D-B02E-65C7547D637D}" srcOrd="1" destOrd="0" parTransId="{6AB5CC29-760F-4C62-B4EA-7FCFD3D4C97A}" sibTransId="{4FEF24C1-AF01-4F31-AB4F-340A1F233B2F}"/>
    <dgm:cxn modelId="{E2BC2073-72C1-491E-B9E3-AC618FD832CE}" srcId="{F3AF865C-0B05-47C7-879F-B24A7A08149C}" destId="{6BB2B832-9D3B-4DFE-8510-B51F1F5E20F3}" srcOrd="2" destOrd="0" parTransId="{EFE6EF7B-E53B-4CA1-9D1E-E0A65721071C}" sibTransId="{24CDF5F3-A793-4686-B4EC-322128257F24}"/>
    <dgm:cxn modelId="{21F2B775-3F90-49DC-9451-F81B6D24F8BE}" type="presOf" srcId="{AB6AE9CF-2483-4049-9E26-9BE8AC846D84}" destId="{63019200-D105-46E0-91EE-9F2FE385DBF1}" srcOrd="0" destOrd="0" presId="urn:microsoft.com/office/officeart/2005/8/layout/orgChart1"/>
    <dgm:cxn modelId="{B18CD175-8A48-45F9-A32C-56844C9A88FA}" srcId="{5F77BCA1-B80E-46ED-BADE-79B254FD6F3D}" destId="{CF2902B0-D15F-4764-8A94-5DC8BD3094D9}" srcOrd="1" destOrd="0" parTransId="{4DC71712-4D30-4062-B9EA-302A460A2A3D}" sibTransId="{F16C8C01-17B5-41DA-B9CE-A1BABBC13763}"/>
    <dgm:cxn modelId="{D61B5E76-0629-40C5-BB56-7BEFE4D2CD17}" type="presOf" srcId="{7BE1AC1B-2895-42D2-8E6E-CFFE4DA64DD1}" destId="{822DA6F5-EEC8-4A09-B13D-7269D70CB63C}" srcOrd="1" destOrd="0" presId="urn:microsoft.com/office/officeart/2005/8/layout/orgChart1"/>
    <dgm:cxn modelId="{B5F4AE57-ED0B-476A-8550-8D012C7A8637}" type="presOf" srcId="{752B3B0F-6F21-4D9E-8ADB-1E6DE4BAFBF8}" destId="{2BBC7E21-A19A-435C-95C4-B69F1CC31A95}" srcOrd="0" destOrd="0" presId="urn:microsoft.com/office/officeart/2005/8/layout/orgChart1"/>
    <dgm:cxn modelId="{ED0DB777-8DF4-44B7-AAB4-0B4CC193C02D}" type="presOf" srcId="{6BB2B832-9D3B-4DFE-8510-B51F1F5E20F3}" destId="{2D62C639-B14C-4BA3-B750-39453D979D1F}" srcOrd="0" destOrd="0" presId="urn:microsoft.com/office/officeart/2005/8/layout/orgChart1"/>
    <dgm:cxn modelId="{6786D657-5D40-4756-9E53-DE1DA57F8638}" type="presOf" srcId="{5D026431-D6C5-4859-B575-257E391508F2}" destId="{8814FBF5-4E39-41AC-9A25-19518A7B6129}" srcOrd="1" destOrd="0" presId="urn:microsoft.com/office/officeart/2005/8/layout/orgChart1"/>
    <dgm:cxn modelId="{3E6D3959-B287-45E8-A9A7-C4475E61DADE}" srcId="{CAAB86FD-DB3C-462B-9D41-D701BE039833}" destId="{0AD0B2DA-2A3F-4480-AED6-92BE5AC34AC4}" srcOrd="2" destOrd="0" parTransId="{193A85E2-B79C-468B-AE53-2F9B53E8F5E3}" sibTransId="{475A2650-AC9E-440A-8AB0-26E24D339BB0}"/>
    <dgm:cxn modelId="{0FFF747C-B2A4-4512-898E-D40D3FCC2F09}" type="presOf" srcId="{11D8481F-DA1E-4AE2-BEA5-64B5033F9F02}" destId="{EAB51563-EDBF-499C-921A-916138BEA654}" srcOrd="1" destOrd="0" presId="urn:microsoft.com/office/officeart/2005/8/layout/orgChart1"/>
    <dgm:cxn modelId="{C9A3AD80-11CD-4DCE-9760-87A6B543B523}" srcId="{CF2902B0-D15F-4764-8A94-5DC8BD3094D9}" destId="{CEBBF120-5EC5-43B0-81DD-443DDE76EC3D}" srcOrd="1" destOrd="0" parTransId="{2EBCE35D-34F3-4DC5-98F5-003D3DB2D398}" sibTransId="{95AB378B-2BDA-4C11-BDF6-9C8951823A8E}"/>
    <dgm:cxn modelId="{ACB72C83-2512-4BDE-9D2B-8527A58B2183}" type="presOf" srcId="{CEBBF120-5EC5-43B0-81DD-443DDE76EC3D}" destId="{BFB85308-D87D-40CD-81D6-73080591318C}" srcOrd="0" destOrd="0" presId="urn:microsoft.com/office/officeart/2005/8/layout/orgChart1"/>
    <dgm:cxn modelId="{7CB32D86-EAD1-437E-9BE6-98888F5CA420}" type="presOf" srcId="{E684B749-DEC6-4E55-BE59-B483D39BCE52}" destId="{01EE520C-83A3-4BF3-8F6C-089FF2EA16BF}" srcOrd="1" destOrd="0" presId="urn:microsoft.com/office/officeart/2005/8/layout/orgChart1"/>
    <dgm:cxn modelId="{1C297386-5639-4CFB-A881-A0A6ACC0BAF7}" srcId="{CAAB86FD-DB3C-462B-9D41-D701BE039833}" destId="{B621BD38-4D0C-460C-9813-80F56D6AB460}" srcOrd="3" destOrd="0" parTransId="{89A49CCB-78DB-4E15-B675-618D5D671A52}" sibTransId="{CC505C34-F260-46FF-91B6-1E83BE9B9711}"/>
    <dgm:cxn modelId="{33199786-FE45-4EF7-82B6-CE1ED5E4032A}" type="presOf" srcId="{F3AF865C-0B05-47C7-879F-B24A7A08149C}" destId="{1F936597-B517-462D-8DF4-C06E9D053496}" srcOrd="1" destOrd="0" presId="urn:microsoft.com/office/officeart/2005/8/layout/orgChart1"/>
    <dgm:cxn modelId="{B9A39986-5723-45C8-9379-B894CB9E7A6A}" type="presOf" srcId="{FFAD5F08-E774-4DE3-9460-08C4E2448EFB}" destId="{FE0B110F-E26B-4FE1-A97D-366F8896576B}" srcOrd="1" destOrd="0" presId="urn:microsoft.com/office/officeart/2005/8/layout/orgChart1"/>
    <dgm:cxn modelId="{D32CD487-4E77-42DB-94C0-BC312830E33A}" srcId="{5F77BCA1-B80E-46ED-BADE-79B254FD6F3D}" destId="{4D023BF7-7FA6-4221-90AE-9653432F3764}" srcOrd="2" destOrd="0" parTransId="{0244AE79-A064-4C94-92C0-71B04DBFBEE4}" sibTransId="{08C418EA-75CF-4AD1-BD17-A0BB019D73A1}"/>
    <dgm:cxn modelId="{87383489-C389-4A2F-ACC1-15CE25BF4588}" type="presOf" srcId="{A878D7C5-6776-405B-A3BA-226653760DD1}" destId="{4482EDC7-A1CF-4EF2-9B4A-F614656A246A}" srcOrd="1" destOrd="0" presId="urn:microsoft.com/office/officeart/2005/8/layout/orgChart1"/>
    <dgm:cxn modelId="{F8B08B8B-6129-47FE-B455-D527BD4C3CE0}" type="presOf" srcId="{193A85E2-B79C-468B-AE53-2F9B53E8F5E3}" destId="{994D6196-C773-4F96-9E4B-47395A7F70F3}" srcOrd="0" destOrd="0" presId="urn:microsoft.com/office/officeart/2005/8/layout/orgChart1"/>
    <dgm:cxn modelId="{5B9DA98C-3107-457E-843D-76DA0509BB05}" type="presOf" srcId="{F3AF865C-0B05-47C7-879F-B24A7A08149C}" destId="{B2392EF5-5C52-4627-9DE6-FAC1D8FE495A}" srcOrd="0" destOrd="0" presId="urn:microsoft.com/office/officeart/2005/8/layout/orgChart1"/>
    <dgm:cxn modelId="{72B5DA8C-8783-4CD6-B5A4-A5E041C01F12}" srcId="{F3AF865C-0B05-47C7-879F-B24A7A08149C}" destId="{67AC3F45-26E5-4D6C-BF4B-D088A1B9D475}" srcOrd="3" destOrd="0" parTransId="{26C26407-670E-4CD3-B932-21F261B28B8C}" sibTransId="{9A3A627A-58AA-4FF6-A432-5B7584309D4D}"/>
    <dgm:cxn modelId="{B6516D8D-1796-4DBD-A58B-FE0BE3E6BA1D}" type="presOf" srcId="{CE0F762E-8A59-4E52-9A22-D6FF7CA39A7B}" destId="{A1F496D9-AE0A-4984-BA7B-A03443E8DB99}" srcOrd="0" destOrd="0" presId="urn:microsoft.com/office/officeart/2005/8/layout/orgChart1"/>
    <dgm:cxn modelId="{3FEBA78D-6835-42B9-A2E1-C7F7E31D352A}" srcId="{B4974FF6-8BE1-4F90-BF84-E242B1E81401}" destId="{F3AF865C-0B05-47C7-879F-B24A7A08149C}" srcOrd="0" destOrd="0" parTransId="{B633149E-55B3-40AA-A956-8A9DD61E8554}" sibTransId="{1A0D127E-DB2E-40AC-A665-FCBE9852824A}"/>
    <dgm:cxn modelId="{4A65968F-7C91-4BC2-985C-86E84013C61B}" type="presOf" srcId="{7047630C-0033-4E95-AFC4-6EABD3C9B693}" destId="{25EDAC10-3658-45BC-852F-DA87EB0CE46C}" srcOrd="0" destOrd="0" presId="urn:microsoft.com/office/officeart/2005/8/layout/orgChart1"/>
    <dgm:cxn modelId="{388F7391-FB61-40E6-A62A-A2A103901594}" type="presOf" srcId="{CF2902B0-D15F-4764-8A94-5DC8BD3094D9}" destId="{0F6DA29E-CFCE-4628-81A1-81626E2F4D4A}" srcOrd="1" destOrd="0" presId="urn:microsoft.com/office/officeart/2005/8/layout/orgChart1"/>
    <dgm:cxn modelId="{F4EF8891-2A22-4D45-9BFB-56AD98608775}" type="presOf" srcId="{CAAB86FD-DB3C-462B-9D41-D701BE039833}" destId="{9FC93D34-CC69-4B03-8800-D436AADD82D1}" srcOrd="0" destOrd="0" presId="urn:microsoft.com/office/officeart/2005/8/layout/orgChart1"/>
    <dgm:cxn modelId="{B45D3E92-784F-4E68-9302-DE82BF324B34}" type="presOf" srcId="{BF1F9A6D-B1A5-408D-B02E-65C7547D637D}" destId="{8846F6DA-F08A-48B6-8F12-6396EF340CBD}" srcOrd="1" destOrd="0" presId="urn:microsoft.com/office/officeart/2005/8/layout/orgChart1"/>
    <dgm:cxn modelId="{22B09492-4DBA-49D0-8761-4657D438CCF9}" type="presOf" srcId="{4DC71712-4D30-4062-B9EA-302A460A2A3D}" destId="{E5BCBD61-D2AD-4AE7-B4B0-20673F8869E8}" srcOrd="0" destOrd="0" presId="urn:microsoft.com/office/officeart/2005/8/layout/orgChart1"/>
    <dgm:cxn modelId="{AC238F94-0CF9-46D3-8B85-FD3EB871963B}" type="presOf" srcId="{B621BD38-4D0C-460C-9813-80F56D6AB460}" destId="{D30848DF-DA2F-40F4-8C35-5381A888D263}" srcOrd="1" destOrd="0" presId="urn:microsoft.com/office/officeart/2005/8/layout/orgChart1"/>
    <dgm:cxn modelId="{D76DFE94-3DB6-414E-BB1F-1882B3379058}" type="presOf" srcId="{B633149E-55B3-40AA-A956-8A9DD61E8554}" destId="{5F16D1B8-0465-4428-8FEB-51E42BBEC63C}" srcOrd="0" destOrd="0" presId="urn:microsoft.com/office/officeart/2005/8/layout/orgChart1"/>
    <dgm:cxn modelId="{B2354796-2A85-4FD2-B62E-FC7A7DD101BF}" type="presOf" srcId="{5F77BCA1-B80E-46ED-BADE-79B254FD6F3D}" destId="{362FEC91-21E8-49A5-8173-1A2102B2155E}" srcOrd="1" destOrd="0" presId="urn:microsoft.com/office/officeart/2005/8/layout/orgChart1"/>
    <dgm:cxn modelId="{8A548798-907C-43BE-B791-CB72AFDA0D80}" type="presOf" srcId="{15D8BF68-9BBA-4FFC-B268-C0549C31FC8D}" destId="{F87A51EF-7E5C-4FDA-B773-19343D1FB848}" srcOrd="0" destOrd="0" presId="urn:microsoft.com/office/officeart/2005/8/layout/orgChart1"/>
    <dgm:cxn modelId="{2434BE9A-DB0C-42DF-A781-D08C61EF6137}" type="presOf" srcId="{18777239-1133-432C-9C01-18835ADF6260}" destId="{323B90D0-E877-4A18-AAA9-00CA14D4F899}" srcOrd="0" destOrd="0" presId="urn:microsoft.com/office/officeart/2005/8/layout/orgChart1"/>
    <dgm:cxn modelId="{58A6DB9B-129D-435E-8E60-7758DA4389ED}" type="presOf" srcId="{4943123E-FDAC-4791-83CF-576686F62917}" destId="{0F2570D4-D979-4B27-9DA0-0A4BC1C64CEF}" srcOrd="0" destOrd="0" presId="urn:microsoft.com/office/officeart/2005/8/layout/orgChart1"/>
    <dgm:cxn modelId="{6FBB129E-F5A2-42B1-840A-25FCD4298A99}" type="presOf" srcId="{D0815011-23CC-4163-BC50-AF74EAD4EDB3}" destId="{AF542CF5-78B9-49B8-B4EA-FBB69788FA3E}" srcOrd="0" destOrd="0" presId="urn:microsoft.com/office/officeart/2005/8/layout/orgChart1"/>
    <dgm:cxn modelId="{CC2A50A5-899D-4AA2-9CF3-C0FE9A9F790F}" type="presOf" srcId="{89A49CCB-78DB-4E15-B675-618D5D671A52}" destId="{6B5FA45C-FE8A-4B47-ADDC-B3FF5C0F0C96}" srcOrd="0" destOrd="0" presId="urn:microsoft.com/office/officeart/2005/8/layout/orgChart1"/>
    <dgm:cxn modelId="{A47FD9A7-E8FF-4E3C-9759-AC0FD3BC9F5B}" srcId="{BFEDB651-7C3E-45A0-81FE-11A037D7C44D}" destId="{5F77BCA1-B80E-46ED-BADE-79B254FD6F3D}" srcOrd="1" destOrd="0" parTransId="{E574E0EF-DFD8-48B6-99EB-3B2DE714D0BB}" sibTransId="{A09F5715-7C2D-436B-8155-2981EA356FC4}"/>
    <dgm:cxn modelId="{2363A3A8-9E3D-492E-85B8-143835FB7082}" srcId="{BF1F9A6D-B1A5-408D-B02E-65C7547D637D}" destId="{B96F65E5-E419-4C12-8FCB-80A8442C8017}" srcOrd="0" destOrd="0" parTransId="{AB6AE9CF-2483-4049-9E26-9BE8AC846D84}" sibTransId="{0919B06A-C2EA-4B9C-957A-7D135673E689}"/>
    <dgm:cxn modelId="{85D449AF-0981-4778-B549-96BDD41206CA}" type="presOf" srcId="{87ADB61C-113F-407D-A8BA-96150F51B1D8}" destId="{B3E53171-441D-4A33-9FAB-23E959BD27E3}" srcOrd="0" destOrd="0" presId="urn:microsoft.com/office/officeart/2005/8/layout/orgChart1"/>
    <dgm:cxn modelId="{B3465CB0-7B06-437D-AEE8-3C9656938EB9}" type="presOf" srcId="{6BB2B832-9D3B-4DFE-8510-B51F1F5E20F3}" destId="{49A97324-3E22-465A-9565-4908435DD776}" srcOrd="1" destOrd="0" presId="urn:microsoft.com/office/officeart/2005/8/layout/orgChart1"/>
    <dgm:cxn modelId="{3D55BFB4-951E-45F2-A5D7-632E6FCB5ECF}" srcId="{BFEDB651-7C3E-45A0-81FE-11A037D7C44D}" destId="{B4974FF6-8BE1-4F90-BF84-E242B1E81401}" srcOrd="0" destOrd="0" parTransId="{49D51249-2356-42AF-A69B-2C9EC2083462}" sibTransId="{9644F990-BDC5-45FE-9C23-FB8318BD6706}"/>
    <dgm:cxn modelId="{1F140FB5-89C5-4D61-912B-52F98D9C65C6}" type="presOf" srcId="{E1A9847F-322B-477E-BB21-54579D4EC412}" destId="{A2D981E3-9E4C-47CA-A19D-27E9F3220719}" srcOrd="0" destOrd="0" presId="urn:microsoft.com/office/officeart/2005/8/layout/orgChart1"/>
    <dgm:cxn modelId="{43334BC0-AC3C-4022-80A8-53140EA6B9A6}" srcId="{E684B749-DEC6-4E55-BE59-B483D39BCE52}" destId="{5D026431-D6C5-4859-B575-257E391508F2}" srcOrd="0" destOrd="0" parTransId="{85551F89-AA22-40DE-8CA2-4AA2695637F9}" sibTransId="{D3F565F6-2ECC-4606-98BD-269765C487FF}"/>
    <dgm:cxn modelId="{4D0D8BC7-9729-442A-9485-0EB609E68CB5}" srcId="{15D8BF68-9BBA-4FFC-B268-C0549C31FC8D}" destId="{BFEDB651-7C3E-45A0-81FE-11A037D7C44D}" srcOrd="0" destOrd="0" parTransId="{A4E5293E-704B-4E20-8BD1-8CD7B71E1E2B}" sibTransId="{0439976A-A7D3-491C-B8BD-6FCA43C8CB6B}"/>
    <dgm:cxn modelId="{C51EC4C8-EFE3-4461-BFD3-5779B78B77F0}" type="presOf" srcId="{0AD0B2DA-2A3F-4480-AED6-92BE5AC34AC4}" destId="{A882E465-75C9-4BD2-83E0-748FF89B1803}" srcOrd="0" destOrd="0" presId="urn:microsoft.com/office/officeart/2005/8/layout/orgChart1"/>
    <dgm:cxn modelId="{D0DDB0CA-C015-467E-96DB-E89B57C93F1B}" type="presOf" srcId="{67AC3F45-26E5-4D6C-BF4B-D088A1B9D475}" destId="{C4C1EE2B-C3E8-407E-9585-F251450C9077}" srcOrd="1" destOrd="0" presId="urn:microsoft.com/office/officeart/2005/8/layout/orgChart1"/>
    <dgm:cxn modelId="{CA046DCC-3970-42F2-AF3B-6E856958DFA9}" type="presOf" srcId="{CEBBF120-5EC5-43B0-81DD-443DDE76EC3D}" destId="{BA921CCC-3BD1-4EEC-AB14-9D1EE56E3510}" srcOrd="1" destOrd="0" presId="urn:microsoft.com/office/officeart/2005/8/layout/orgChart1"/>
    <dgm:cxn modelId="{BB7F62CD-B30F-407A-B4F2-525E2E196EDB}" type="presOf" srcId="{8AEE1E2E-3B08-4CD7-8162-BF92984ED4D6}" destId="{9D6C8498-B980-4E72-AF8B-3B4BC8A9633C}" srcOrd="0" destOrd="0" presId="urn:microsoft.com/office/officeart/2005/8/layout/orgChart1"/>
    <dgm:cxn modelId="{3AC9F4D2-81B6-436D-A7A8-82FA6B90236B}" type="presOf" srcId="{49D51249-2356-42AF-A69B-2C9EC2083462}" destId="{1ADF9989-8FD8-4862-8AA9-E9C395C21F3A}" srcOrd="0" destOrd="0" presId="urn:microsoft.com/office/officeart/2005/8/layout/orgChart1"/>
    <dgm:cxn modelId="{7E922FD4-4F1D-4BBA-A750-0970094A178B}" type="presOf" srcId="{CDCEDCD2-D457-4F1C-95B2-0ABDCB4355B5}" destId="{CD1E1C38-5994-471F-87ED-0D037B36F4F8}" srcOrd="0" destOrd="0" presId="urn:microsoft.com/office/officeart/2005/8/layout/orgChart1"/>
    <dgm:cxn modelId="{AB8EC3D4-D6DF-4F9A-8D50-0F7EE052CC5F}" type="presOf" srcId="{37FB5462-8061-40B3-8AAF-12A0567E3EEE}" destId="{E42E522D-CB2E-4FBB-8239-2059C7E00DF2}" srcOrd="0" destOrd="0" presId="urn:microsoft.com/office/officeart/2005/8/layout/orgChart1"/>
    <dgm:cxn modelId="{CAAD2BD7-A8F3-4C58-90C7-51C431095E90}" type="presOf" srcId="{5D026431-D6C5-4859-B575-257E391508F2}" destId="{62EFCCE3-37D8-4131-AEA4-F643ED979D5D}" srcOrd="0" destOrd="0" presId="urn:microsoft.com/office/officeart/2005/8/layout/orgChart1"/>
    <dgm:cxn modelId="{56A308D8-8D84-45DA-836B-B386F326EB17}" type="presOf" srcId="{FFAD5F08-E774-4DE3-9460-08C4E2448EFB}" destId="{B6D18743-E395-45A5-9819-EB20F5739AA7}" srcOrd="0" destOrd="0" presId="urn:microsoft.com/office/officeart/2005/8/layout/orgChart1"/>
    <dgm:cxn modelId="{ED2D6CDA-2B6D-4DFA-ACF5-E1EA2D2DDB29}" type="presOf" srcId="{0244AE79-A064-4C94-92C0-71B04DBFBEE4}" destId="{AF1F7691-07FD-4B18-BD38-F419BF36E939}" srcOrd="0" destOrd="0" presId="urn:microsoft.com/office/officeart/2005/8/layout/orgChart1"/>
    <dgm:cxn modelId="{60F986DA-9D19-426F-BC9C-27A107699044}" type="presOf" srcId="{85551F89-AA22-40DE-8CA2-4AA2695637F9}" destId="{D7F9019C-2F6A-4FFA-A2E5-B648507EDAF3}" srcOrd="0" destOrd="0" presId="urn:microsoft.com/office/officeart/2005/8/layout/orgChart1"/>
    <dgm:cxn modelId="{09F6C2DD-A1E0-4B86-9AB1-FDBF1BA21A3B}" type="presOf" srcId="{CAAB86FD-DB3C-462B-9D41-D701BE039833}" destId="{8F3848C4-B403-4943-8ED4-A6D200FCD71D}" srcOrd="1" destOrd="0" presId="urn:microsoft.com/office/officeart/2005/8/layout/orgChart1"/>
    <dgm:cxn modelId="{35FE51E0-F271-4349-B5B0-A06D66218E00}" type="presOf" srcId="{BF1F9A6D-B1A5-408D-B02E-65C7547D637D}" destId="{62FCFB4D-66BE-499A-8EFF-8833BFFA42C6}" srcOrd="0" destOrd="0" presId="urn:microsoft.com/office/officeart/2005/8/layout/orgChart1"/>
    <dgm:cxn modelId="{088576E6-0A42-4DD4-8B27-9CECD9AB75E9}" srcId="{F3AF865C-0B05-47C7-879F-B24A7A08149C}" destId="{CE0F762E-8A59-4E52-9A22-D6FF7CA39A7B}" srcOrd="1" destOrd="0" parTransId="{95F8CFB9-D39A-4BF6-8FDF-31E5755457CB}" sibTransId="{2ED70EC0-1504-4ADF-80A6-705C9F13A1DD}"/>
    <dgm:cxn modelId="{01C262EB-08A6-4BB7-B7A4-9D16110B0698}" srcId="{CAAB86FD-DB3C-462B-9D41-D701BE039833}" destId="{7BE1AC1B-2895-42D2-8E6E-CFFE4DA64DD1}" srcOrd="0" destOrd="0" parTransId="{5A33AFCE-B47E-460D-A304-9CC6A0CCD731}" sibTransId="{EBB859EF-18D9-4D4C-A2BD-4C3B6CFFD605}"/>
    <dgm:cxn modelId="{03C742F4-B013-4242-BB64-14DE72503CAF}" type="presOf" srcId="{E1A9847F-322B-477E-BB21-54579D4EC412}" destId="{22F12372-EA75-4EB3-94DF-EC5B28CC2D5C}" srcOrd="1" destOrd="0" presId="urn:microsoft.com/office/officeart/2005/8/layout/orgChart1"/>
    <dgm:cxn modelId="{1EF789FB-D83B-44A3-BF15-774BDA2D61E2}" srcId="{BF1F9A6D-B1A5-408D-B02E-65C7547D637D}" destId="{D0815011-23CC-4163-BC50-AF74EAD4EDB3}" srcOrd="1" destOrd="0" parTransId="{4943123E-FDAC-4791-83CF-576686F62917}" sibTransId="{19B1E343-E30F-4B36-AD3F-AD983DB7AB40}"/>
    <dgm:cxn modelId="{C575B3FE-7882-4E76-A3AF-CE3968664325}" type="presOf" srcId="{7BE1AC1B-2895-42D2-8E6E-CFFE4DA64DD1}" destId="{C65888B4-526A-4D13-90BC-B95E843F372D}" srcOrd="0" destOrd="0" presId="urn:microsoft.com/office/officeart/2005/8/layout/orgChart1"/>
    <dgm:cxn modelId="{A7478D0E-C090-4265-A1F5-8144E8484D5D}" type="presParOf" srcId="{F87A51EF-7E5C-4FDA-B773-19343D1FB848}" destId="{412F185D-7538-4060-97B1-89B93F7E28E3}" srcOrd="0" destOrd="0" presId="urn:microsoft.com/office/officeart/2005/8/layout/orgChart1"/>
    <dgm:cxn modelId="{94D024D7-073C-4F5F-8D51-1122E26B8141}" type="presParOf" srcId="{412F185D-7538-4060-97B1-89B93F7E28E3}" destId="{AE6D2B4B-6A2E-43A8-9DC2-428316C907AC}" srcOrd="0" destOrd="0" presId="urn:microsoft.com/office/officeart/2005/8/layout/orgChart1"/>
    <dgm:cxn modelId="{51A919E4-8573-4A60-9C66-3A94BCD3C6B1}" type="presParOf" srcId="{AE6D2B4B-6A2E-43A8-9DC2-428316C907AC}" destId="{BBD19119-95F9-47C8-9B41-E7CC4779B9CD}" srcOrd="0" destOrd="0" presId="urn:microsoft.com/office/officeart/2005/8/layout/orgChart1"/>
    <dgm:cxn modelId="{B770494C-368A-4B42-B05D-9D2962F192D7}" type="presParOf" srcId="{AE6D2B4B-6A2E-43A8-9DC2-428316C907AC}" destId="{AF0840AF-C7A1-4232-A824-1252FFED07A0}" srcOrd="1" destOrd="0" presId="urn:microsoft.com/office/officeart/2005/8/layout/orgChart1"/>
    <dgm:cxn modelId="{92555B73-B802-4622-A2F7-7E892372BFB0}" type="presParOf" srcId="{412F185D-7538-4060-97B1-89B93F7E28E3}" destId="{EFF137C8-33A1-4513-A8D1-DF9BB71D6616}" srcOrd="1" destOrd="0" presId="urn:microsoft.com/office/officeart/2005/8/layout/orgChart1"/>
    <dgm:cxn modelId="{AA272D5D-2FE4-4DDF-9838-F104309167E1}" type="presParOf" srcId="{EFF137C8-33A1-4513-A8D1-DF9BB71D6616}" destId="{1ADF9989-8FD8-4862-8AA9-E9C395C21F3A}" srcOrd="0" destOrd="0" presId="urn:microsoft.com/office/officeart/2005/8/layout/orgChart1"/>
    <dgm:cxn modelId="{92128904-EC85-4CAD-A0C0-CB06F402479E}" type="presParOf" srcId="{EFF137C8-33A1-4513-A8D1-DF9BB71D6616}" destId="{69089FBB-4636-4C3C-BC9B-C2B4C3B88C8B}" srcOrd="1" destOrd="0" presId="urn:microsoft.com/office/officeart/2005/8/layout/orgChart1"/>
    <dgm:cxn modelId="{B9163DA3-2DFE-4D9A-96BD-2AF6889B95FB}" type="presParOf" srcId="{69089FBB-4636-4C3C-BC9B-C2B4C3B88C8B}" destId="{3A0896CA-BD2B-40B2-9AE6-1024C02A573C}" srcOrd="0" destOrd="0" presId="urn:microsoft.com/office/officeart/2005/8/layout/orgChart1"/>
    <dgm:cxn modelId="{012BF5FB-35FD-4AEB-B9D7-E63FAF3658E9}" type="presParOf" srcId="{3A0896CA-BD2B-40B2-9AE6-1024C02A573C}" destId="{A590C930-1700-4409-BB1D-A295385D61BC}" srcOrd="0" destOrd="0" presId="urn:microsoft.com/office/officeart/2005/8/layout/orgChart1"/>
    <dgm:cxn modelId="{BDBC9084-11EA-4C36-8112-5E48C4CA1A9D}" type="presParOf" srcId="{3A0896CA-BD2B-40B2-9AE6-1024C02A573C}" destId="{75606555-7F46-48B2-BE6F-9A211259106C}" srcOrd="1" destOrd="0" presId="urn:microsoft.com/office/officeart/2005/8/layout/orgChart1"/>
    <dgm:cxn modelId="{9C03630D-CECB-452F-9FF8-802D69119774}" type="presParOf" srcId="{69089FBB-4636-4C3C-BC9B-C2B4C3B88C8B}" destId="{86793003-0893-457E-B7AB-C8DE7CDD8395}" srcOrd="1" destOrd="0" presId="urn:microsoft.com/office/officeart/2005/8/layout/orgChart1"/>
    <dgm:cxn modelId="{5941F3B9-201E-48F9-9435-210677C61670}" type="presParOf" srcId="{86793003-0893-457E-B7AB-C8DE7CDD8395}" destId="{5F16D1B8-0465-4428-8FEB-51E42BBEC63C}" srcOrd="0" destOrd="0" presId="urn:microsoft.com/office/officeart/2005/8/layout/orgChart1"/>
    <dgm:cxn modelId="{3D6AA69D-4984-4FA9-9CF1-9D62E5BE4CF5}" type="presParOf" srcId="{86793003-0893-457E-B7AB-C8DE7CDD8395}" destId="{1E5A4179-6358-4888-B84B-AB23692DFD12}" srcOrd="1" destOrd="0" presId="urn:microsoft.com/office/officeart/2005/8/layout/orgChart1"/>
    <dgm:cxn modelId="{C12B8459-C577-46F8-A684-7FB69CA93457}" type="presParOf" srcId="{1E5A4179-6358-4888-B84B-AB23692DFD12}" destId="{1C0E5196-15CF-4145-A777-3B8236314204}" srcOrd="0" destOrd="0" presId="urn:microsoft.com/office/officeart/2005/8/layout/orgChart1"/>
    <dgm:cxn modelId="{DEBC5CDF-2B34-4467-800D-1A8F313BDEC9}" type="presParOf" srcId="{1C0E5196-15CF-4145-A777-3B8236314204}" destId="{B2392EF5-5C52-4627-9DE6-FAC1D8FE495A}" srcOrd="0" destOrd="0" presId="urn:microsoft.com/office/officeart/2005/8/layout/orgChart1"/>
    <dgm:cxn modelId="{B1899D89-CBA3-43D3-8EA0-3129B759D759}" type="presParOf" srcId="{1C0E5196-15CF-4145-A777-3B8236314204}" destId="{1F936597-B517-462D-8DF4-C06E9D053496}" srcOrd="1" destOrd="0" presId="urn:microsoft.com/office/officeart/2005/8/layout/orgChart1"/>
    <dgm:cxn modelId="{334C9E87-918B-45EB-8259-2A2704033436}" type="presParOf" srcId="{1E5A4179-6358-4888-B84B-AB23692DFD12}" destId="{45F59FCB-81CE-4635-8B7F-D69AABA2CE35}" srcOrd="1" destOrd="0" presId="urn:microsoft.com/office/officeart/2005/8/layout/orgChart1"/>
    <dgm:cxn modelId="{8850446F-0AE2-4D54-A37A-2429401887F2}" type="presParOf" srcId="{45F59FCB-81CE-4635-8B7F-D69AABA2CE35}" destId="{323B90D0-E877-4A18-AAA9-00CA14D4F899}" srcOrd="0" destOrd="0" presId="urn:microsoft.com/office/officeart/2005/8/layout/orgChart1"/>
    <dgm:cxn modelId="{344C772B-B73F-4997-9267-5B6CED0EF948}" type="presParOf" srcId="{45F59FCB-81CE-4635-8B7F-D69AABA2CE35}" destId="{262719BB-6EA9-48A1-BAC2-1F90E9967DF7}" srcOrd="1" destOrd="0" presId="urn:microsoft.com/office/officeart/2005/8/layout/orgChart1"/>
    <dgm:cxn modelId="{4E9A025B-102D-4AEC-8EBD-2ED260665AAB}" type="presParOf" srcId="{262719BB-6EA9-48A1-BAC2-1F90E9967DF7}" destId="{92862C9B-96A5-4530-BD5A-E037AA38CCA8}" srcOrd="0" destOrd="0" presId="urn:microsoft.com/office/officeart/2005/8/layout/orgChart1"/>
    <dgm:cxn modelId="{F741FE43-183F-47E8-8617-2805EC082D05}" type="presParOf" srcId="{92862C9B-96A5-4530-BD5A-E037AA38CCA8}" destId="{E42E522D-CB2E-4FBB-8239-2059C7E00DF2}" srcOrd="0" destOrd="0" presId="urn:microsoft.com/office/officeart/2005/8/layout/orgChart1"/>
    <dgm:cxn modelId="{06DCEE57-9D6D-4DC3-96A0-3AC18AC0AB89}" type="presParOf" srcId="{92862C9B-96A5-4530-BD5A-E037AA38CCA8}" destId="{AB172630-6C7A-4B64-86E7-8AFBC5663FA4}" srcOrd="1" destOrd="0" presId="urn:microsoft.com/office/officeart/2005/8/layout/orgChart1"/>
    <dgm:cxn modelId="{BF5D6B50-52CC-4F43-8679-B80D351F5040}" type="presParOf" srcId="{262719BB-6EA9-48A1-BAC2-1F90E9967DF7}" destId="{A932E391-BEE3-4451-8581-AC467E9C350D}" srcOrd="1" destOrd="0" presId="urn:microsoft.com/office/officeart/2005/8/layout/orgChart1"/>
    <dgm:cxn modelId="{287EA06E-DD1C-47A3-93BC-4B096F4BA97B}" type="presParOf" srcId="{262719BB-6EA9-48A1-BAC2-1F90E9967DF7}" destId="{FAA5421D-2320-49B4-ABC1-7DAB039E8A56}" srcOrd="2" destOrd="0" presId="urn:microsoft.com/office/officeart/2005/8/layout/orgChart1"/>
    <dgm:cxn modelId="{6C83DBAF-FDD0-4955-A847-DA32853376D8}" type="presParOf" srcId="{45F59FCB-81CE-4635-8B7F-D69AABA2CE35}" destId="{B4CF92E4-35EE-4F76-965C-099CE6C6E89A}" srcOrd="2" destOrd="0" presId="urn:microsoft.com/office/officeart/2005/8/layout/orgChart1"/>
    <dgm:cxn modelId="{2AC58840-C307-46E4-ACD3-7C04D13D6348}" type="presParOf" srcId="{45F59FCB-81CE-4635-8B7F-D69AABA2CE35}" destId="{03FDB5F8-A6D0-409F-877F-8FA6C7282642}" srcOrd="3" destOrd="0" presId="urn:microsoft.com/office/officeart/2005/8/layout/orgChart1"/>
    <dgm:cxn modelId="{52AB83E5-9997-49B1-8DF8-CC4BF307FE51}" type="presParOf" srcId="{03FDB5F8-A6D0-409F-877F-8FA6C7282642}" destId="{71CEBB64-ECBA-4608-9E5F-5BB3DAF42311}" srcOrd="0" destOrd="0" presId="urn:microsoft.com/office/officeart/2005/8/layout/orgChart1"/>
    <dgm:cxn modelId="{F177019E-ECD9-467E-92B4-2AE0DD6BE022}" type="presParOf" srcId="{71CEBB64-ECBA-4608-9E5F-5BB3DAF42311}" destId="{A1F496D9-AE0A-4984-BA7B-A03443E8DB99}" srcOrd="0" destOrd="0" presId="urn:microsoft.com/office/officeart/2005/8/layout/orgChart1"/>
    <dgm:cxn modelId="{5FB7F838-F7DA-42F7-A170-3B393B74FEE7}" type="presParOf" srcId="{71CEBB64-ECBA-4608-9E5F-5BB3DAF42311}" destId="{0BBC9DAD-7164-44C7-8C06-E7804B75BC0C}" srcOrd="1" destOrd="0" presId="urn:microsoft.com/office/officeart/2005/8/layout/orgChart1"/>
    <dgm:cxn modelId="{53331AE7-5C45-4CF9-8F73-B330F415EF06}" type="presParOf" srcId="{03FDB5F8-A6D0-409F-877F-8FA6C7282642}" destId="{28BC2502-3AE0-49E2-B1B2-2CCAE4004A76}" srcOrd="1" destOrd="0" presId="urn:microsoft.com/office/officeart/2005/8/layout/orgChart1"/>
    <dgm:cxn modelId="{1B941675-96E9-431E-A313-718A37D81B88}" type="presParOf" srcId="{03FDB5F8-A6D0-409F-877F-8FA6C7282642}" destId="{6024A4F2-D97D-4519-B70C-99FFA27D3778}" srcOrd="2" destOrd="0" presId="urn:microsoft.com/office/officeart/2005/8/layout/orgChart1"/>
    <dgm:cxn modelId="{A531284E-667B-40D8-AF99-E049992FE8F3}" type="presParOf" srcId="{45F59FCB-81CE-4635-8B7F-D69AABA2CE35}" destId="{2A19B198-4390-4C15-95B8-EB9F27721BE1}" srcOrd="4" destOrd="0" presId="urn:microsoft.com/office/officeart/2005/8/layout/orgChart1"/>
    <dgm:cxn modelId="{7F4BFCA5-4913-429C-AE4F-439C56B43672}" type="presParOf" srcId="{45F59FCB-81CE-4635-8B7F-D69AABA2CE35}" destId="{65CDD2FF-9199-4ECC-A7F5-4F1E1666947B}" srcOrd="5" destOrd="0" presId="urn:microsoft.com/office/officeart/2005/8/layout/orgChart1"/>
    <dgm:cxn modelId="{DD947FE6-A060-446A-9317-8BC5583F7888}" type="presParOf" srcId="{65CDD2FF-9199-4ECC-A7F5-4F1E1666947B}" destId="{EF35555C-8FBB-4018-AF93-31DE6EAEDA8D}" srcOrd="0" destOrd="0" presId="urn:microsoft.com/office/officeart/2005/8/layout/orgChart1"/>
    <dgm:cxn modelId="{C793B815-8C5E-40B2-ADE4-3A8DE17C629E}" type="presParOf" srcId="{EF35555C-8FBB-4018-AF93-31DE6EAEDA8D}" destId="{2D62C639-B14C-4BA3-B750-39453D979D1F}" srcOrd="0" destOrd="0" presId="urn:microsoft.com/office/officeart/2005/8/layout/orgChart1"/>
    <dgm:cxn modelId="{81FFF023-FA02-40FC-BB8F-E4BB7E6B9D2D}" type="presParOf" srcId="{EF35555C-8FBB-4018-AF93-31DE6EAEDA8D}" destId="{49A97324-3E22-465A-9565-4908435DD776}" srcOrd="1" destOrd="0" presId="urn:microsoft.com/office/officeart/2005/8/layout/orgChart1"/>
    <dgm:cxn modelId="{A856375E-D5C3-4D1B-A089-32D425180CF8}" type="presParOf" srcId="{65CDD2FF-9199-4ECC-A7F5-4F1E1666947B}" destId="{46E0C6A2-0F91-41B3-B93A-BFDC3788330A}" srcOrd="1" destOrd="0" presId="urn:microsoft.com/office/officeart/2005/8/layout/orgChart1"/>
    <dgm:cxn modelId="{7342723B-CD42-4D06-A741-22CF594CB0E8}" type="presParOf" srcId="{65CDD2FF-9199-4ECC-A7F5-4F1E1666947B}" destId="{693953EA-49D2-4957-984A-9BA90CE0F167}" srcOrd="2" destOrd="0" presId="urn:microsoft.com/office/officeart/2005/8/layout/orgChart1"/>
    <dgm:cxn modelId="{39FF18FB-A590-40D0-AE73-62DAB2858950}" type="presParOf" srcId="{45F59FCB-81CE-4635-8B7F-D69AABA2CE35}" destId="{FF1E0D87-4230-4943-903C-3A5A6D0CB3C6}" srcOrd="6" destOrd="0" presId="urn:microsoft.com/office/officeart/2005/8/layout/orgChart1"/>
    <dgm:cxn modelId="{02E4815E-5459-4E66-822B-C29BC0636875}" type="presParOf" srcId="{45F59FCB-81CE-4635-8B7F-D69AABA2CE35}" destId="{FFF30776-D80F-4B93-9DD2-13D9193CC71C}" srcOrd="7" destOrd="0" presId="urn:microsoft.com/office/officeart/2005/8/layout/orgChart1"/>
    <dgm:cxn modelId="{5B980CED-6796-4E36-A20D-22AD049BED7D}" type="presParOf" srcId="{FFF30776-D80F-4B93-9DD2-13D9193CC71C}" destId="{CB1B7DB6-0904-4BBD-B456-FE17CE39411D}" srcOrd="0" destOrd="0" presId="urn:microsoft.com/office/officeart/2005/8/layout/orgChart1"/>
    <dgm:cxn modelId="{9D23B87D-ECE3-4F7B-BDF4-639D212AB987}" type="presParOf" srcId="{CB1B7DB6-0904-4BBD-B456-FE17CE39411D}" destId="{FE0DDF1F-6666-434D-A4F8-A5540E8C232F}" srcOrd="0" destOrd="0" presId="urn:microsoft.com/office/officeart/2005/8/layout/orgChart1"/>
    <dgm:cxn modelId="{251AFEB6-1892-4E12-90B5-20E2607C96C8}" type="presParOf" srcId="{CB1B7DB6-0904-4BBD-B456-FE17CE39411D}" destId="{C4C1EE2B-C3E8-407E-9585-F251450C9077}" srcOrd="1" destOrd="0" presId="urn:microsoft.com/office/officeart/2005/8/layout/orgChart1"/>
    <dgm:cxn modelId="{69954160-6E41-47AC-8FE1-3B2CCEDB0444}" type="presParOf" srcId="{FFF30776-D80F-4B93-9DD2-13D9193CC71C}" destId="{28A37985-CE0B-4B4C-A31D-C55D8B16F267}" srcOrd="1" destOrd="0" presId="urn:microsoft.com/office/officeart/2005/8/layout/orgChart1"/>
    <dgm:cxn modelId="{6B210AC5-58DD-49E0-902B-A88D8A199CF8}" type="presParOf" srcId="{FFF30776-D80F-4B93-9DD2-13D9193CC71C}" destId="{7B3F9643-2E82-4524-91BB-53643560DF1C}" srcOrd="2" destOrd="0" presId="urn:microsoft.com/office/officeart/2005/8/layout/orgChart1"/>
    <dgm:cxn modelId="{CD10EA29-6DF2-4677-9248-3244CDDE7AC1}" type="presParOf" srcId="{1E5A4179-6358-4888-B84B-AB23692DFD12}" destId="{AB00C3A6-294E-47FB-874F-8E5BB60E3EA8}" srcOrd="2" destOrd="0" presId="urn:microsoft.com/office/officeart/2005/8/layout/orgChart1"/>
    <dgm:cxn modelId="{C041359A-B4D4-4A7C-9171-69A8E9B6AECA}" type="presParOf" srcId="{86793003-0893-457E-B7AB-C8DE7CDD8395}" destId="{850E0684-DF96-457A-823A-B32F28F53631}" srcOrd="2" destOrd="0" presId="urn:microsoft.com/office/officeart/2005/8/layout/orgChart1"/>
    <dgm:cxn modelId="{13491D70-5A92-4078-AD84-6BB22D0BF334}" type="presParOf" srcId="{86793003-0893-457E-B7AB-C8DE7CDD8395}" destId="{52309174-53FD-4824-9C45-56FE10A1E376}" srcOrd="3" destOrd="0" presId="urn:microsoft.com/office/officeart/2005/8/layout/orgChart1"/>
    <dgm:cxn modelId="{DDD5AE75-9221-4145-AA52-D336190E5874}" type="presParOf" srcId="{52309174-53FD-4824-9C45-56FE10A1E376}" destId="{7296FB8A-FF35-4C0B-94F8-5C62AFD556F6}" srcOrd="0" destOrd="0" presId="urn:microsoft.com/office/officeart/2005/8/layout/orgChart1"/>
    <dgm:cxn modelId="{E21E7FC1-E2A3-46B3-BB59-B1981B3473D4}" type="presParOf" srcId="{7296FB8A-FF35-4C0B-94F8-5C62AFD556F6}" destId="{62FCFB4D-66BE-499A-8EFF-8833BFFA42C6}" srcOrd="0" destOrd="0" presId="urn:microsoft.com/office/officeart/2005/8/layout/orgChart1"/>
    <dgm:cxn modelId="{12CBFAA7-D62F-49B3-8B0D-C424F54AF6EF}" type="presParOf" srcId="{7296FB8A-FF35-4C0B-94F8-5C62AFD556F6}" destId="{8846F6DA-F08A-48B6-8F12-6396EF340CBD}" srcOrd="1" destOrd="0" presId="urn:microsoft.com/office/officeart/2005/8/layout/orgChart1"/>
    <dgm:cxn modelId="{207AD18B-6990-4BA0-8FA9-5939D5278D64}" type="presParOf" srcId="{52309174-53FD-4824-9C45-56FE10A1E376}" destId="{BD8DA110-059A-4B04-8D17-2366928431A2}" srcOrd="1" destOrd="0" presId="urn:microsoft.com/office/officeart/2005/8/layout/orgChart1"/>
    <dgm:cxn modelId="{25793332-531B-416E-98D9-7E0804039616}" type="presParOf" srcId="{BD8DA110-059A-4B04-8D17-2366928431A2}" destId="{63019200-D105-46E0-91EE-9F2FE385DBF1}" srcOrd="0" destOrd="0" presId="urn:microsoft.com/office/officeart/2005/8/layout/orgChart1"/>
    <dgm:cxn modelId="{0B19C68E-84FE-4CB7-901A-08A24D7B3468}" type="presParOf" srcId="{BD8DA110-059A-4B04-8D17-2366928431A2}" destId="{F92FD03C-2AC1-4379-B0C3-E48E539D499E}" srcOrd="1" destOrd="0" presId="urn:microsoft.com/office/officeart/2005/8/layout/orgChart1"/>
    <dgm:cxn modelId="{BD1E8808-4874-4165-BD65-639F569C5950}" type="presParOf" srcId="{F92FD03C-2AC1-4379-B0C3-E48E539D499E}" destId="{C687FCF9-111A-4C34-8190-6E0E9A032AB8}" srcOrd="0" destOrd="0" presId="urn:microsoft.com/office/officeart/2005/8/layout/orgChart1"/>
    <dgm:cxn modelId="{7E4ED1AC-7869-45AD-AEAD-044282B21A31}" type="presParOf" srcId="{C687FCF9-111A-4C34-8190-6E0E9A032AB8}" destId="{C0D87B86-D16A-49D9-A1B9-3D7763D0673F}" srcOrd="0" destOrd="0" presId="urn:microsoft.com/office/officeart/2005/8/layout/orgChart1"/>
    <dgm:cxn modelId="{26AA82CE-2C29-4519-A4E8-C6450AD40F51}" type="presParOf" srcId="{C687FCF9-111A-4C34-8190-6E0E9A032AB8}" destId="{0021009E-2AB5-4EAF-99DC-7217226492D2}" srcOrd="1" destOrd="0" presId="urn:microsoft.com/office/officeart/2005/8/layout/orgChart1"/>
    <dgm:cxn modelId="{B5EE95C6-C0BF-402D-904B-68F29E51AD1E}" type="presParOf" srcId="{F92FD03C-2AC1-4379-B0C3-E48E539D499E}" destId="{98A6DB35-787C-4D95-90B0-4FD1474E8F90}" srcOrd="1" destOrd="0" presId="urn:microsoft.com/office/officeart/2005/8/layout/orgChart1"/>
    <dgm:cxn modelId="{4F3104ED-A991-42E3-96C3-596A5F9193F1}" type="presParOf" srcId="{F92FD03C-2AC1-4379-B0C3-E48E539D499E}" destId="{9E672FF6-8CFA-4D5A-8AC1-3ED153A9BE24}" srcOrd="2" destOrd="0" presId="urn:microsoft.com/office/officeart/2005/8/layout/orgChart1"/>
    <dgm:cxn modelId="{691934BC-55EA-417F-A6F7-1E623AA5826F}" type="presParOf" srcId="{BD8DA110-059A-4B04-8D17-2366928431A2}" destId="{0F2570D4-D979-4B27-9DA0-0A4BC1C64CEF}" srcOrd="2" destOrd="0" presId="urn:microsoft.com/office/officeart/2005/8/layout/orgChart1"/>
    <dgm:cxn modelId="{52791242-54FF-4998-B65C-D1DEFF5988D2}" type="presParOf" srcId="{BD8DA110-059A-4B04-8D17-2366928431A2}" destId="{64583DC2-EBB7-49C3-8401-6E020DBF76F9}" srcOrd="3" destOrd="0" presId="urn:microsoft.com/office/officeart/2005/8/layout/orgChart1"/>
    <dgm:cxn modelId="{B7FDCE6A-344A-497A-8AD4-3E99024DB2B4}" type="presParOf" srcId="{64583DC2-EBB7-49C3-8401-6E020DBF76F9}" destId="{37865EB0-0F06-40E5-8996-730F86D0434D}" srcOrd="0" destOrd="0" presId="urn:microsoft.com/office/officeart/2005/8/layout/orgChart1"/>
    <dgm:cxn modelId="{2BCF48CA-A358-4646-95EC-E5BF91E87751}" type="presParOf" srcId="{37865EB0-0F06-40E5-8996-730F86D0434D}" destId="{AF542CF5-78B9-49B8-B4EA-FBB69788FA3E}" srcOrd="0" destOrd="0" presId="urn:microsoft.com/office/officeart/2005/8/layout/orgChart1"/>
    <dgm:cxn modelId="{D883CFFC-CD7A-4343-B51E-80C007F0A5AF}" type="presParOf" srcId="{37865EB0-0F06-40E5-8996-730F86D0434D}" destId="{6A2369F7-74AD-477D-935F-F0600D681D5C}" srcOrd="1" destOrd="0" presId="urn:microsoft.com/office/officeart/2005/8/layout/orgChart1"/>
    <dgm:cxn modelId="{1B366EF3-A4FA-4596-B175-3C94F7020978}" type="presParOf" srcId="{64583DC2-EBB7-49C3-8401-6E020DBF76F9}" destId="{B6FFAF8E-9914-4A78-82D8-B2643DEF6EC7}" srcOrd="1" destOrd="0" presId="urn:microsoft.com/office/officeart/2005/8/layout/orgChart1"/>
    <dgm:cxn modelId="{2D6A0E07-6AF0-471B-920A-9B9D83C5770A}" type="presParOf" srcId="{64583DC2-EBB7-49C3-8401-6E020DBF76F9}" destId="{0E880695-CEC4-47B4-8B19-87E62E53AF75}" srcOrd="2" destOrd="0" presId="urn:microsoft.com/office/officeart/2005/8/layout/orgChart1"/>
    <dgm:cxn modelId="{914A337F-2CAF-44F0-A360-EA85CA013011}" type="presParOf" srcId="{BD8DA110-059A-4B04-8D17-2366928431A2}" destId="{25EDAC10-3658-45BC-852F-DA87EB0CE46C}" srcOrd="4" destOrd="0" presId="urn:microsoft.com/office/officeart/2005/8/layout/orgChart1"/>
    <dgm:cxn modelId="{90B43B7A-9B0D-433B-B0DB-674E6C7240CD}" type="presParOf" srcId="{BD8DA110-059A-4B04-8D17-2366928431A2}" destId="{2165621A-0A18-4FD6-9D18-B44E196E379D}" srcOrd="5" destOrd="0" presId="urn:microsoft.com/office/officeart/2005/8/layout/orgChart1"/>
    <dgm:cxn modelId="{BB0C3A1E-8C14-4F0B-8E3D-B4EFA10D00D0}" type="presParOf" srcId="{2165621A-0A18-4FD6-9D18-B44E196E379D}" destId="{1D160FB6-0A53-4657-B3FE-C443E1DDD144}" srcOrd="0" destOrd="0" presId="urn:microsoft.com/office/officeart/2005/8/layout/orgChart1"/>
    <dgm:cxn modelId="{9C0858D8-1B44-43B8-8A71-04709AFF3CD0}" type="presParOf" srcId="{1D160FB6-0A53-4657-B3FE-C443E1DDD144}" destId="{9A7ABDFE-1872-465A-B679-7D3A62CEC04C}" srcOrd="0" destOrd="0" presId="urn:microsoft.com/office/officeart/2005/8/layout/orgChart1"/>
    <dgm:cxn modelId="{0F20B696-C964-478E-BCAA-92058BA52C80}" type="presParOf" srcId="{1D160FB6-0A53-4657-B3FE-C443E1DDD144}" destId="{7F9FE07F-BE83-40A2-AC6E-C6B60231625E}" srcOrd="1" destOrd="0" presId="urn:microsoft.com/office/officeart/2005/8/layout/orgChart1"/>
    <dgm:cxn modelId="{708B209E-D7A7-41AC-AA32-4B02D6E00E00}" type="presParOf" srcId="{2165621A-0A18-4FD6-9D18-B44E196E379D}" destId="{D277F02C-D2E4-4A91-8027-02329E53B933}" srcOrd="1" destOrd="0" presId="urn:microsoft.com/office/officeart/2005/8/layout/orgChart1"/>
    <dgm:cxn modelId="{6D301229-70BB-4ABF-986E-974A3919AA79}" type="presParOf" srcId="{2165621A-0A18-4FD6-9D18-B44E196E379D}" destId="{09829F8C-BDC0-4078-BCDD-387091A2535C}" srcOrd="2" destOrd="0" presId="urn:microsoft.com/office/officeart/2005/8/layout/orgChart1"/>
    <dgm:cxn modelId="{E4E9B1BD-76F9-42A2-B802-2A642B00C04C}" type="presParOf" srcId="{52309174-53FD-4824-9C45-56FE10A1E376}" destId="{E27CABA7-ECBA-4746-8665-9EBAE76DF02D}" srcOrd="2" destOrd="0" presId="urn:microsoft.com/office/officeart/2005/8/layout/orgChart1"/>
    <dgm:cxn modelId="{465090DD-950F-4F94-8D1E-C1AF8BA142A5}" type="presParOf" srcId="{69089FBB-4636-4C3C-BC9B-C2B4C3B88C8B}" destId="{28E29443-318A-4470-A5C5-11F8649A752F}" srcOrd="2" destOrd="0" presId="urn:microsoft.com/office/officeart/2005/8/layout/orgChart1"/>
    <dgm:cxn modelId="{9BCD855F-54C0-44BE-8223-4C711EDDA556}" type="presParOf" srcId="{EFF137C8-33A1-4513-A8D1-DF9BB71D6616}" destId="{A52F4AC3-15B2-4202-B333-75C1BA8026B3}" srcOrd="2" destOrd="0" presId="urn:microsoft.com/office/officeart/2005/8/layout/orgChart1"/>
    <dgm:cxn modelId="{1054C889-E931-4AFA-827F-2A05F3CA1300}" type="presParOf" srcId="{EFF137C8-33A1-4513-A8D1-DF9BB71D6616}" destId="{E6A201B4-C458-48D2-A769-1E86D9EB1A04}" srcOrd="3" destOrd="0" presId="urn:microsoft.com/office/officeart/2005/8/layout/orgChart1"/>
    <dgm:cxn modelId="{1157EA99-83F0-4648-A6D9-DC88218A408F}" type="presParOf" srcId="{E6A201B4-C458-48D2-A769-1E86D9EB1A04}" destId="{8A4295D9-266C-460A-BC5A-AB4FDA0720CA}" srcOrd="0" destOrd="0" presId="urn:microsoft.com/office/officeart/2005/8/layout/orgChart1"/>
    <dgm:cxn modelId="{4B223BCF-B55B-43AD-B3C7-4B83EA778EC3}" type="presParOf" srcId="{8A4295D9-266C-460A-BC5A-AB4FDA0720CA}" destId="{97D82CB3-030E-4FD2-A4C0-8DBCEC4BE62C}" srcOrd="0" destOrd="0" presId="urn:microsoft.com/office/officeart/2005/8/layout/orgChart1"/>
    <dgm:cxn modelId="{BD6B61E4-AB2C-4B7C-BB0F-C3EC09FAD802}" type="presParOf" srcId="{8A4295D9-266C-460A-BC5A-AB4FDA0720CA}" destId="{362FEC91-21E8-49A5-8173-1A2102B2155E}" srcOrd="1" destOrd="0" presId="urn:microsoft.com/office/officeart/2005/8/layout/orgChart1"/>
    <dgm:cxn modelId="{B64A807B-A147-4DCD-9F57-2F3B550C8EC5}" type="presParOf" srcId="{E6A201B4-C458-48D2-A769-1E86D9EB1A04}" destId="{B07B40C0-8A4E-4423-9B17-119E88E95F43}" srcOrd="1" destOrd="0" presId="urn:microsoft.com/office/officeart/2005/8/layout/orgChart1"/>
    <dgm:cxn modelId="{01BE26F6-67A1-4762-9C1B-77D21347F91A}" type="presParOf" srcId="{B07B40C0-8A4E-4423-9B17-119E88E95F43}" destId="{13D6F820-FEBE-4B13-8523-39421FBAFC1D}" srcOrd="0" destOrd="0" presId="urn:microsoft.com/office/officeart/2005/8/layout/orgChart1"/>
    <dgm:cxn modelId="{B2AB8AB4-3207-4C83-A71C-98B91DAA6646}" type="presParOf" srcId="{B07B40C0-8A4E-4423-9B17-119E88E95F43}" destId="{C669AB99-AED5-4593-AC03-A662DB8136CB}" srcOrd="1" destOrd="0" presId="urn:microsoft.com/office/officeart/2005/8/layout/orgChart1"/>
    <dgm:cxn modelId="{9DE970F4-2589-4B55-AA9E-8CF2C9BCEBBE}" type="presParOf" srcId="{C669AB99-AED5-4593-AC03-A662DB8136CB}" destId="{3EA089B8-A3D5-4712-811C-8B32279BA8D6}" srcOrd="0" destOrd="0" presId="urn:microsoft.com/office/officeart/2005/8/layout/orgChart1"/>
    <dgm:cxn modelId="{7034C879-904A-408D-AC24-BEFCDC4B5094}" type="presParOf" srcId="{3EA089B8-A3D5-4712-811C-8B32279BA8D6}" destId="{9376363A-8618-4CB7-8FE8-5CBBCE35C880}" srcOrd="0" destOrd="0" presId="urn:microsoft.com/office/officeart/2005/8/layout/orgChart1"/>
    <dgm:cxn modelId="{988C19B7-D366-4D70-A986-41AAF0B86462}" type="presParOf" srcId="{3EA089B8-A3D5-4712-811C-8B32279BA8D6}" destId="{01EE520C-83A3-4BF3-8F6C-089FF2EA16BF}" srcOrd="1" destOrd="0" presId="urn:microsoft.com/office/officeart/2005/8/layout/orgChart1"/>
    <dgm:cxn modelId="{0C1B1A6C-ED57-4143-AFBA-2613D970EA30}" type="presParOf" srcId="{C669AB99-AED5-4593-AC03-A662DB8136CB}" destId="{2020AADD-4495-4D4B-8A54-BD7ADA6CEF9B}" srcOrd="1" destOrd="0" presId="urn:microsoft.com/office/officeart/2005/8/layout/orgChart1"/>
    <dgm:cxn modelId="{8EB4A09B-87FF-41EA-B7DE-4B8E3C741A5B}" type="presParOf" srcId="{2020AADD-4495-4D4B-8A54-BD7ADA6CEF9B}" destId="{D7F9019C-2F6A-4FFA-A2E5-B648507EDAF3}" srcOrd="0" destOrd="0" presId="urn:microsoft.com/office/officeart/2005/8/layout/orgChart1"/>
    <dgm:cxn modelId="{51DCC876-AA3C-4514-AF7B-637998626F0F}" type="presParOf" srcId="{2020AADD-4495-4D4B-8A54-BD7ADA6CEF9B}" destId="{D11A9FAE-94AC-4C57-B115-4317151E85F7}" srcOrd="1" destOrd="0" presId="urn:microsoft.com/office/officeart/2005/8/layout/orgChart1"/>
    <dgm:cxn modelId="{CEA3927F-2B8B-4DB7-8713-E11ED3BCBDBC}" type="presParOf" srcId="{D11A9FAE-94AC-4C57-B115-4317151E85F7}" destId="{592E7EE1-DB8E-48C7-8DDB-6D317A945659}" srcOrd="0" destOrd="0" presId="urn:microsoft.com/office/officeart/2005/8/layout/orgChart1"/>
    <dgm:cxn modelId="{2A768EC5-EF4A-4865-819C-10BB1D3D2E0F}" type="presParOf" srcId="{592E7EE1-DB8E-48C7-8DDB-6D317A945659}" destId="{62EFCCE3-37D8-4131-AEA4-F643ED979D5D}" srcOrd="0" destOrd="0" presId="urn:microsoft.com/office/officeart/2005/8/layout/orgChart1"/>
    <dgm:cxn modelId="{AE54710A-1C31-49A4-B1B3-4BC4999F036E}" type="presParOf" srcId="{592E7EE1-DB8E-48C7-8DDB-6D317A945659}" destId="{8814FBF5-4E39-41AC-9A25-19518A7B6129}" srcOrd="1" destOrd="0" presId="urn:microsoft.com/office/officeart/2005/8/layout/orgChart1"/>
    <dgm:cxn modelId="{246A4C91-0E20-4FCB-A957-5AB0E39510F2}" type="presParOf" srcId="{D11A9FAE-94AC-4C57-B115-4317151E85F7}" destId="{B8D3DFB1-5CB5-4864-9ABA-17448561A91E}" srcOrd="1" destOrd="0" presId="urn:microsoft.com/office/officeart/2005/8/layout/orgChart1"/>
    <dgm:cxn modelId="{1CFFEC83-4369-48B5-8F19-9073356507AE}" type="presParOf" srcId="{D11A9FAE-94AC-4C57-B115-4317151E85F7}" destId="{544FAA0C-FD7B-49CC-A2FF-ECB1CE4E50F6}" srcOrd="2" destOrd="0" presId="urn:microsoft.com/office/officeart/2005/8/layout/orgChart1"/>
    <dgm:cxn modelId="{B2EAC10E-5FA8-4256-82DB-4F3B4A8801C7}" type="presParOf" srcId="{2020AADD-4495-4D4B-8A54-BD7ADA6CEF9B}" destId="{2BBC7E21-A19A-435C-95C4-B69F1CC31A95}" srcOrd="2" destOrd="0" presId="urn:microsoft.com/office/officeart/2005/8/layout/orgChart1"/>
    <dgm:cxn modelId="{57757860-F2EE-4DEE-9C1A-30AA8ACC1B18}" type="presParOf" srcId="{2020AADD-4495-4D4B-8A54-BD7ADA6CEF9B}" destId="{CAEDF1F8-8D6C-4C1F-B17F-1E63615AADF1}" srcOrd="3" destOrd="0" presId="urn:microsoft.com/office/officeart/2005/8/layout/orgChart1"/>
    <dgm:cxn modelId="{3C62B627-51A4-422F-BAE2-BFAE5C2658E7}" type="presParOf" srcId="{CAEDF1F8-8D6C-4C1F-B17F-1E63615AADF1}" destId="{BA53AF4B-B32D-40DB-935D-4A3A33CF8247}" srcOrd="0" destOrd="0" presId="urn:microsoft.com/office/officeart/2005/8/layout/orgChart1"/>
    <dgm:cxn modelId="{BF5373F3-1FBD-4AD1-9EAE-DB840AAA91E2}" type="presParOf" srcId="{BA53AF4B-B32D-40DB-935D-4A3A33CF8247}" destId="{9902806B-7B91-4B38-AF1F-CF94B8B47E14}" srcOrd="0" destOrd="0" presId="urn:microsoft.com/office/officeart/2005/8/layout/orgChart1"/>
    <dgm:cxn modelId="{B02F9AA4-836F-4610-872F-0DC215DFBE99}" type="presParOf" srcId="{BA53AF4B-B32D-40DB-935D-4A3A33CF8247}" destId="{4482EDC7-A1CF-4EF2-9B4A-F614656A246A}" srcOrd="1" destOrd="0" presId="urn:microsoft.com/office/officeart/2005/8/layout/orgChart1"/>
    <dgm:cxn modelId="{E7C9843A-2942-49CD-AC3B-6E65014C0E60}" type="presParOf" srcId="{CAEDF1F8-8D6C-4C1F-B17F-1E63615AADF1}" destId="{EC0D80CE-7DC8-4BE8-ADA7-C8B14DF2718B}" srcOrd="1" destOrd="0" presId="urn:microsoft.com/office/officeart/2005/8/layout/orgChart1"/>
    <dgm:cxn modelId="{9AC363BA-3C93-47F0-B4B0-673DD1F74B19}" type="presParOf" srcId="{CAEDF1F8-8D6C-4C1F-B17F-1E63615AADF1}" destId="{DBD352DF-5665-4462-93E1-83563ABB6B43}" srcOrd="2" destOrd="0" presId="urn:microsoft.com/office/officeart/2005/8/layout/orgChart1"/>
    <dgm:cxn modelId="{66FCE7F3-DA14-4CB0-9C2B-F183CA18829B}" type="presParOf" srcId="{C669AB99-AED5-4593-AC03-A662DB8136CB}" destId="{82431444-331B-490B-890E-1C57E6ED2169}" srcOrd="2" destOrd="0" presId="urn:microsoft.com/office/officeart/2005/8/layout/orgChart1"/>
    <dgm:cxn modelId="{58A1F4F3-CCE1-4089-95B0-DA6FF890E2DF}" type="presParOf" srcId="{B07B40C0-8A4E-4423-9B17-119E88E95F43}" destId="{E5BCBD61-D2AD-4AE7-B4B0-20673F8869E8}" srcOrd="2" destOrd="0" presId="urn:microsoft.com/office/officeart/2005/8/layout/orgChart1"/>
    <dgm:cxn modelId="{58D1D8F1-C3DE-44DC-B8EB-9878A4612EE9}" type="presParOf" srcId="{B07B40C0-8A4E-4423-9B17-119E88E95F43}" destId="{3B40D32D-80DE-4C10-AC1B-DEDDEADA8EEE}" srcOrd="3" destOrd="0" presId="urn:microsoft.com/office/officeart/2005/8/layout/orgChart1"/>
    <dgm:cxn modelId="{20F91E20-8602-4C89-BB0B-77C1A126A684}" type="presParOf" srcId="{3B40D32D-80DE-4C10-AC1B-DEDDEADA8EEE}" destId="{B166FFB8-A127-4A0A-9C4C-9D8627F671DE}" srcOrd="0" destOrd="0" presId="urn:microsoft.com/office/officeart/2005/8/layout/orgChart1"/>
    <dgm:cxn modelId="{6C977717-9508-42DD-BE66-B5FF8D0F21D9}" type="presParOf" srcId="{B166FFB8-A127-4A0A-9C4C-9D8627F671DE}" destId="{862E83AD-1776-419C-9427-71B844F9C62D}" srcOrd="0" destOrd="0" presId="urn:microsoft.com/office/officeart/2005/8/layout/orgChart1"/>
    <dgm:cxn modelId="{AE9E65FD-C7A5-407E-8182-FFA1984D49D4}" type="presParOf" srcId="{B166FFB8-A127-4A0A-9C4C-9D8627F671DE}" destId="{0F6DA29E-CFCE-4628-81A1-81626E2F4D4A}" srcOrd="1" destOrd="0" presId="urn:microsoft.com/office/officeart/2005/8/layout/orgChart1"/>
    <dgm:cxn modelId="{3204F6B5-296E-465E-9034-6DE470AEE23A}" type="presParOf" srcId="{3B40D32D-80DE-4C10-AC1B-DEDDEADA8EEE}" destId="{611343FE-D616-4A9A-A5B0-38D70A113CB1}" srcOrd="1" destOrd="0" presId="urn:microsoft.com/office/officeart/2005/8/layout/orgChart1"/>
    <dgm:cxn modelId="{8E1EC7D3-8FE3-432A-A3D5-57BBC19012CE}" type="presParOf" srcId="{611343FE-D616-4A9A-A5B0-38D70A113CB1}" destId="{9D6C8498-B980-4E72-AF8B-3B4BC8A9633C}" srcOrd="0" destOrd="0" presId="urn:microsoft.com/office/officeart/2005/8/layout/orgChart1"/>
    <dgm:cxn modelId="{3155A9F8-B301-4596-A153-55B5E70F3444}" type="presParOf" srcId="{611343FE-D616-4A9A-A5B0-38D70A113CB1}" destId="{6A38D31F-6E0F-4E86-9A31-9BA05D1489CE}" srcOrd="1" destOrd="0" presId="urn:microsoft.com/office/officeart/2005/8/layout/orgChart1"/>
    <dgm:cxn modelId="{FF4D6C9A-8536-48C9-BA32-43C200FD2D78}" type="presParOf" srcId="{6A38D31F-6E0F-4E86-9A31-9BA05D1489CE}" destId="{ED502C4C-5414-45D7-A3C9-7385E0A45E34}" srcOrd="0" destOrd="0" presId="urn:microsoft.com/office/officeart/2005/8/layout/orgChart1"/>
    <dgm:cxn modelId="{6CBD1716-EC9D-41C5-AD03-2DB1C5AC3BBE}" type="presParOf" srcId="{ED502C4C-5414-45D7-A3C9-7385E0A45E34}" destId="{86ADAF17-1A2C-43D1-9508-0CAC029244C0}" srcOrd="0" destOrd="0" presId="urn:microsoft.com/office/officeart/2005/8/layout/orgChart1"/>
    <dgm:cxn modelId="{2404610E-303F-466B-9AB6-66B5D34A51EF}" type="presParOf" srcId="{ED502C4C-5414-45D7-A3C9-7385E0A45E34}" destId="{EAB51563-EDBF-499C-921A-916138BEA654}" srcOrd="1" destOrd="0" presId="urn:microsoft.com/office/officeart/2005/8/layout/orgChart1"/>
    <dgm:cxn modelId="{523ACB02-B281-4CB9-AEA6-B877784BB363}" type="presParOf" srcId="{6A38D31F-6E0F-4E86-9A31-9BA05D1489CE}" destId="{D6CAEF9B-A5DE-4585-97D4-69737E157181}" srcOrd="1" destOrd="0" presId="urn:microsoft.com/office/officeart/2005/8/layout/orgChart1"/>
    <dgm:cxn modelId="{C4A389B2-D97D-4522-BDA9-EE26FDA285D5}" type="presParOf" srcId="{6A38D31F-6E0F-4E86-9A31-9BA05D1489CE}" destId="{3D847071-BDA8-4B72-AB8A-E613B53C8167}" srcOrd="2" destOrd="0" presId="urn:microsoft.com/office/officeart/2005/8/layout/orgChart1"/>
    <dgm:cxn modelId="{B4B1F104-8740-4C32-AD9B-C38BDE0A39FD}" type="presParOf" srcId="{611343FE-D616-4A9A-A5B0-38D70A113CB1}" destId="{2ADE7368-5BF4-40D3-A8B3-3277AFEDC381}" srcOrd="2" destOrd="0" presId="urn:microsoft.com/office/officeart/2005/8/layout/orgChart1"/>
    <dgm:cxn modelId="{17CF5A5D-7C60-4C7B-87C6-71163CD4FB47}" type="presParOf" srcId="{611343FE-D616-4A9A-A5B0-38D70A113CB1}" destId="{75FCE4CA-5402-4D9E-857B-0B7EA3AD6DD2}" srcOrd="3" destOrd="0" presId="urn:microsoft.com/office/officeart/2005/8/layout/orgChart1"/>
    <dgm:cxn modelId="{960572BC-5929-46F5-8193-47A1E49FE9F4}" type="presParOf" srcId="{75FCE4CA-5402-4D9E-857B-0B7EA3AD6DD2}" destId="{1F021903-4B00-4953-8F7A-EE247A2DC585}" srcOrd="0" destOrd="0" presId="urn:microsoft.com/office/officeart/2005/8/layout/orgChart1"/>
    <dgm:cxn modelId="{94FF1188-3F5A-4A40-9D4C-60F9427DD937}" type="presParOf" srcId="{1F021903-4B00-4953-8F7A-EE247A2DC585}" destId="{BFB85308-D87D-40CD-81D6-73080591318C}" srcOrd="0" destOrd="0" presId="urn:microsoft.com/office/officeart/2005/8/layout/orgChart1"/>
    <dgm:cxn modelId="{BB97905C-7F18-47CF-8BAB-BF128AEB5AE1}" type="presParOf" srcId="{1F021903-4B00-4953-8F7A-EE247A2DC585}" destId="{BA921CCC-3BD1-4EEC-AB14-9D1EE56E3510}" srcOrd="1" destOrd="0" presId="urn:microsoft.com/office/officeart/2005/8/layout/orgChart1"/>
    <dgm:cxn modelId="{2463F122-967C-4803-B8DF-B5C483035C0B}" type="presParOf" srcId="{75FCE4CA-5402-4D9E-857B-0B7EA3AD6DD2}" destId="{CD373C4C-A2FC-4A3F-A440-521AB2CF7828}" srcOrd="1" destOrd="0" presId="urn:microsoft.com/office/officeart/2005/8/layout/orgChart1"/>
    <dgm:cxn modelId="{29CA82C6-9055-45ED-A157-28094DC3BA40}" type="presParOf" srcId="{75FCE4CA-5402-4D9E-857B-0B7EA3AD6DD2}" destId="{62E36B4B-2EA0-4A77-9A0A-531E04A842D5}" srcOrd="2" destOrd="0" presId="urn:microsoft.com/office/officeart/2005/8/layout/orgChart1"/>
    <dgm:cxn modelId="{97F85E31-2954-4F28-ABD8-806FA8CB6DAE}" type="presParOf" srcId="{3B40D32D-80DE-4C10-AC1B-DEDDEADA8EEE}" destId="{F8F81B30-26D4-4B57-902F-2EEEE9D0B904}" srcOrd="2" destOrd="0" presId="urn:microsoft.com/office/officeart/2005/8/layout/orgChart1"/>
    <dgm:cxn modelId="{31F2FA7F-9667-4DC7-AFEA-554666C35963}" type="presParOf" srcId="{B07B40C0-8A4E-4423-9B17-119E88E95F43}" destId="{AF1F7691-07FD-4B18-BD38-F419BF36E939}" srcOrd="4" destOrd="0" presId="urn:microsoft.com/office/officeart/2005/8/layout/orgChart1"/>
    <dgm:cxn modelId="{AF75C70A-1430-44F2-ADCE-848EEE40FDE0}" type="presParOf" srcId="{B07B40C0-8A4E-4423-9B17-119E88E95F43}" destId="{D1173630-E658-4AC0-A3AB-36ABC95278C2}" srcOrd="5" destOrd="0" presId="urn:microsoft.com/office/officeart/2005/8/layout/orgChart1"/>
    <dgm:cxn modelId="{829E35E8-63C3-4F92-903D-59EAB4D806E5}" type="presParOf" srcId="{D1173630-E658-4AC0-A3AB-36ABC95278C2}" destId="{F2EFCF3C-84F3-4663-B3BE-27628AA87515}" srcOrd="0" destOrd="0" presId="urn:microsoft.com/office/officeart/2005/8/layout/orgChart1"/>
    <dgm:cxn modelId="{7484F22F-CCC2-44FC-A608-2F261187FA64}" type="presParOf" srcId="{F2EFCF3C-84F3-4663-B3BE-27628AA87515}" destId="{93A58F4E-21A6-4A41-BAE1-679C317788EB}" srcOrd="0" destOrd="0" presId="urn:microsoft.com/office/officeart/2005/8/layout/orgChart1"/>
    <dgm:cxn modelId="{D38D0586-24B3-4804-9072-2D185C68F2D4}" type="presParOf" srcId="{F2EFCF3C-84F3-4663-B3BE-27628AA87515}" destId="{E55B2BA4-7EB1-4723-949D-F19DA7F33D14}" srcOrd="1" destOrd="0" presId="urn:microsoft.com/office/officeart/2005/8/layout/orgChart1"/>
    <dgm:cxn modelId="{8EBA515C-7F9D-4DD5-9EF2-D9CB82823224}" type="presParOf" srcId="{D1173630-E658-4AC0-A3AB-36ABC95278C2}" destId="{93F17504-7E6A-4363-ABFD-3EFF4689EAE3}" srcOrd="1" destOrd="0" presId="urn:microsoft.com/office/officeart/2005/8/layout/orgChart1"/>
    <dgm:cxn modelId="{AA7BBFF6-5EAE-4746-9979-B10EC1DA352F}" type="presParOf" srcId="{93F17504-7E6A-4363-ABFD-3EFF4689EAE3}" destId="{CD1E1C38-5994-471F-87ED-0D037B36F4F8}" srcOrd="0" destOrd="0" presId="urn:microsoft.com/office/officeart/2005/8/layout/orgChart1"/>
    <dgm:cxn modelId="{63538301-086C-4708-A71D-FBEDB877BCFA}" type="presParOf" srcId="{93F17504-7E6A-4363-ABFD-3EFF4689EAE3}" destId="{2A003288-D675-4F48-BC1B-A76A904FB38D}" srcOrd="1" destOrd="0" presId="urn:microsoft.com/office/officeart/2005/8/layout/orgChart1"/>
    <dgm:cxn modelId="{BEE9334F-7D22-4CC2-8A33-F3741FC99126}" type="presParOf" srcId="{2A003288-D675-4F48-BC1B-A76A904FB38D}" destId="{6898497D-2F91-456F-BCED-0E0EF2641E63}" srcOrd="0" destOrd="0" presId="urn:microsoft.com/office/officeart/2005/8/layout/orgChart1"/>
    <dgm:cxn modelId="{1CAAF5F2-D297-43A8-8F83-00BB5134CF33}" type="presParOf" srcId="{6898497D-2F91-456F-BCED-0E0EF2641E63}" destId="{B6D18743-E395-45A5-9819-EB20F5739AA7}" srcOrd="0" destOrd="0" presId="urn:microsoft.com/office/officeart/2005/8/layout/orgChart1"/>
    <dgm:cxn modelId="{F5C5A479-EA4A-494F-BEB0-65A6968C39BD}" type="presParOf" srcId="{6898497D-2F91-456F-BCED-0E0EF2641E63}" destId="{FE0B110F-E26B-4FE1-A97D-366F8896576B}" srcOrd="1" destOrd="0" presId="urn:microsoft.com/office/officeart/2005/8/layout/orgChart1"/>
    <dgm:cxn modelId="{B7DE8C33-DAA2-46B9-A82C-D85DB42E603D}" type="presParOf" srcId="{2A003288-D675-4F48-BC1B-A76A904FB38D}" destId="{D51D0E05-3182-4720-AFB2-A9D0BE11F106}" srcOrd="1" destOrd="0" presId="urn:microsoft.com/office/officeart/2005/8/layout/orgChart1"/>
    <dgm:cxn modelId="{B4169C31-B616-46B1-BB47-35FA3BFCCBD9}" type="presParOf" srcId="{2A003288-D675-4F48-BC1B-A76A904FB38D}" destId="{8EA38EDD-93FE-40D0-A991-736A9C08D0F8}" srcOrd="2" destOrd="0" presId="urn:microsoft.com/office/officeart/2005/8/layout/orgChart1"/>
    <dgm:cxn modelId="{681E3331-1519-4DC2-9624-640085C2B6CE}" type="presParOf" srcId="{93F17504-7E6A-4363-ABFD-3EFF4689EAE3}" destId="{DBF43C44-2A44-49FA-B39F-26C474B1574B}" srcOrd="2" destOrd="0" presId="urn:microsoft.com/office/officeart/2005/8/layout/orgChart1"/>
    <dgm:cxn modelId="{EE92D908-E9A5-47A7-AF40-2C2B65865617}" type="presParOf" srcId="{93F17504-7E6A-4363-ABFD-3EFF4689EAE3}" destId="{580BFCA3-66D0-4934-B933-32BC82B9C62A}" srcOrd="3" destOrd="0" presId="urn:microsoft.com/office/officeart/2005/8/layout/orgChart1"/>
    <dgm:cxn modelId="{4E431BE4-F6AA-4A60-BB4F-72F63888642B}" type="presParOf" srcId="{580BFCA3-66D0-4934-B933-32BC82B9C62A}" destId="{D090EAE0-CE81-4F38-81C7-ACBEB7AF9667}" srcOrd="0" destOrd="0" presId="urn:microsoft.com/office/officeart/2005/8/layout/orgChart1"/>
    <dgm:cxn modelId="{174958A3-31ED-436F-9D72-6D9E8453EE96}" type="presParOf" srcId="{D090EAE0-CE81-4F38-81C7-ACBEB7AF9667}" destId="{A2D981E3-9E4C-47CA-A19D-27E9F3220719}" srcOrd="0" destOrd="0" presId="urn:microsoft.com/office/officeart/2005/8/layout/orgChart1"/>
    <dgm:cxn modelId="{8E6C92A5-D095-4A5A-8C6F-1B750FD7C82C}" type="presParOf" srcId="{D090EAE0-CE81-4F38-81C7-ACBEB7AF9667}" destId="{22F12372-EA75-4EB3-94DF-EC5B28CC2D5C}" srcOrd="1" destOrd="0" presId="urn:microsoft.com/office/officeart/2005/8/layout/orgChart1"/>
    <dgm:cxn modelId="{FBA66533-5D44-410E-AE9E-40F3A0FB24E6}" type="presParOf" srcId="{580BFCA3-66D0-4934-B933-32BC82B9C62A}" destId="{695129B3-453E-4C69-A7EE-1F5BE26E1BE9}" srcOrd="1" destOrd="0" presId="urn:microsoft.com/office/officeart/2005/8/layout/orgChart1"/>
    <dgm:cxn modelId="{B7B6543A-5C33-4FA8-995E-BFC2FB7B600E}" type="presParOf" srcId="{580BFCA3-66D0-4934-B933-32BC82B9C62A}" destId="{93D27916-58A4-4CA0-A0C4-6977212F42D4}" srcOrd="2" destOrd="0" presId="urn:microsoft.com/office/officeart/2005/8/layout/orgChart1"/>
    <dgm:cxn modelId="{722D7362-C40C-44DF-9FE1-D42542ED8599}" type="presParOf" srcId="{D1173630-E658-4AC0-A3AB-36ABC95278C2}" destId="{AC4A695C-1FB6-4D39-B185-097DE6E78761}" srcOrd="2" destOrd="0" presId="urn:microsoft.com/office/officeart/2005/8/layout/orgChart1"/>
    <dgm:cxn modelId="{C29D85C9-58A5-47DD-99C8-869CF9821A5E}" type="presParOf" srcId="{B07B40C0-8A4E-4423-9B17-119E88E95F43}" destId="{6748B6A5-A3EC-4233-92CC-C1055A2A1590}" srcOrd="6" destOrd="0" presId="urn:microsoft.com/office/officeart/2005/8/layout/orgChart1"/>
    <dgm:cxn modelId="{25BA4C78-51C5-46AA-B26E-3D6C70AD6968}" type="presParOf" srcId="{B07B40C0-8A4E-4423-9B17-119E88E95F43}" destId="{ADC6FB5E-17F7-4B85-A612-39D0F5206915}" srcOrd="7" destOrd="0" presId="urn:microsoft.com/office/officeart/2005/8/layout/orgChart1"/>
    <dgm:cxn modelId="{6D0DBAF9-480D-435D-8696-6BD4E069A92C}" type="presParOf" srcId="{ADC6FB5E-17F7-4B85-A612-39D0F5206915}" destId="{8CE6341D-97ED-4ED5-A761-4FBF546D2D54}" srcOrd="0" destOrd="0" presId="urn:microsoft.com/office/officeart/2005/8/layout/orgChart1"/>
    <dgm:cxn modelId="{82DC2100-7053-4E98-A7E3-211BF83C3DD6}" type="presParOf" srcId="{8CE6341D-97ED-4ED5-A761-4FBF546D2D54}" destId="{9FC93D34-CC69-4B03-8800-D436AADD82D1}" srcOrd="0" destOrd="0" presId="urn:microsoft.com/office/officeart/2005/8/layout/orgChart1"/>
    <dgm:cxn modelId="{C50E3422-4DBF-401C-92BA-DC5DC6920FBC}" type="presParOf" srcId="{8CE6341D-97ED-4ED5-A761-4FBF546D2D54}" destId="{8F3848C4-B403-4943-8ED4-A6D200FCD71D}" srcOrd="1" destOrd="0" presId="urn:microsoft.com/office/officeart/2005/8/layout/orgChart1"/>
    <dgm:cxn modelId="{0E2E24A3-859C-46AB-AF44-588DFC890930}" type="presParOf" srcId="{ADC6FB5E-17F7-4B85-A612-39D0F5206915}" destId="{181B242E-22C5-41F2-91DD-57000ED603E4}" srcOrd="1" destOrd="0" presId="urn:microsoft.com/office/officeart/2005/8/layout/orgChart1"/>
    <dgm:cxn modelId="{C1BB39FA-F92E-441E-812A-E5F0E54C3E77}" type="presParOf" srcId="{181B242E-22C5-41F2-91DD-57000ED603E4}" destId="{5D01D3F3-59A3-4BE6-B12C-145217D88C54}" srcOrd="0" destOrd="0" presId="urn:microsoft.com/office/officeart/2005/8/layout/orgChart1"/>
    <dgm:cxn modelId="{F27C4786-64B4-4863-BD0D-22838B857ED5}" type="presParOf" srcId="{181B242E-22C5-41F2-91DD-57000ED603E4}" destId="{24EE2BAE-E0D3-455F-9620-1C4F7655F11C}" srcOrd="1" destOrd="0" presId="urn:microsoft.com/office/officeart/2005/8/layout/orgChart1"/>
    <dgm:cxn modelId="{CDDD6C7B-2D7F-40CC-9C9F-620C913AD8EF}" type="presParOf" srcId="{24EE2BAE-E0D3-455F-9620-1C4F7655F11C}" destId="{403485C8-FB1F-4564-B0A9-B64594CA23FC}" srcOrd="0" destOrd="0" presId="urn:microsoft.com/office/officeart/2005/8/layout/orgChart1"/>
    <dgm:cxn modelId="{C476D7B0-A835-476B-8B39-75CD817A8EFA}" type="presParOf" srcId="{403485C8-FB1F-4564-B0A9-B64594CA23FC}" destId="{C65888B4-526A-4D13-90BC-B95E843F372D}" srcOrd="0" destOrd="0" presId="urn:microsoft.com/office/officeart/2005/8/layout/orgChart1"/>
    <dgm:cxn modelId="{DD66F274-624A-4377-9DE0-5DA78F69C413}" type="presParOf" srcId="{403485C8-FB1F-4564-B0A9-B64594CA23FC}" destId="{822DA6F5-EEC8-4A09-B13D-7269D70CB63C}" srcOrd="1" destOrd="0" presId="urn:microsoft.com/office/officeart/2005/8/layout/orgChart1"/>
    <dgm:cxn modelId="{A4F108F9-668B-42C6-B81C-1EBF99AF82F0}" type="presParOf" srcId="{24EE2BAE-E0D3-455F-9620-1C4F7655F11C}" destId="{7AC2E948-D1FC-409D-8C72-08C441CC6AFA}" srcOrd="1" destOrd="0" presId="urn:microsoft.com/office/officeart/2005/8/layout/orgChart1"/>
    <dgm:cxn modelId="{7D2CFEE6-A442-42BA-9B27-9CBD7ED6020D}" type="presParOf" srcId="{24EE2BAE-E0D3-455F-9620-1C4F7655F11C}" destId="{EA9502F4-7C80-42ED-BC00-C74684DBFB34}" srcOrd="2" destOrd="0" presId="urn:microsoft.com/office/officeart/2005/8/layout/orgChart1"/>
    <dgm:cxn modelId="{E507603A-78F2-47F8-B14F-E03DCAB64C1D}" type="presParOf" srcId="{181B242E-22C5-41F2-91DD-57000ED603E4}" destId="{B3E53171-441D-4A33-9FAB-23E959BD27E3}" srcOrd="2" destOrd="0" presId="urn:microsoft.com/office/officeart/2005/8/layout/orgChart1"/>
    <dgm:cxn modelId="{1C3856C7-D664-4E57-B200-4BF2F955291B}" type="presParOf" srcId="{181B242E-22C5-41F2-91DD-57000ED603E4}" destId="{985B5C30-62EF-4CA2-958E-30F20C9A69B6}" srcOrd="3" destOrd="0" presId="urn:microsoft.com/office/officeart/2005/8/layout/orgChart1"/>
    <dgm:cxn modelId="{C0E0BC36-4B2C-4F8C-844E-3BA9DDEC3D58}" type="presParOf" srcId="{985B5C30-62EF-4CA2-958E-30F20C9A69B6}" destId="{4A2961AC-ED26-46D8-A8B0-AEE5A57BFF18}" srcOrd="0" destOrd="0" presId="urn:microsoft.com/office/officeart/2005/8/layout/orgChart1"/>
    <dgm:cxn modelId="{44BE5D8F-0EAA-44C6-A983-CC5C82F72F78}" type="presParOf" srcId="{4A2961AC-ED26-46D8-A8B0-AEE5A57BFF18}" destId="{757401A6-7180-4FA3-AA58-FF551950106E}" srcOrd="0" destOrd="0" presId="urn:microsoft.com/office/officeart/2005/8/layout/orgChart1"/>
    <dgm:cxn modelId="{3EA1EFB0-FB28-4672-B24D-C03CD42C89E1}" type="presParOf" srcId="{4A2961AC-ED26-46D8-A8B0-AEE5A57BFF18}" destId="{14F15D61-C8AE-464F-A683-10745D8BB5EC}" srcOrd="1" destOrd="0" presId="urn:microsoft.com/office/officeart/2005/8/layout/orgChart1"/>
    <dgm:cxn modelId="{C12E5C32-4036-4647-803F-DDC6666FE28D}" type="presParOf" srcId="{985B5C30-62EF-4CA2-958E-30F20C9A69B6}" destId="{436940CB-CE46-4760-B587-E6F9B04C79CD}" srcOrd="1" destOrd="0" presId="urn:microsoft.com/office/officeart/2005/8/layout/orgChart1"/>
    <dgm:cxn modelId="{D17A05F1-F41F-4C96-8F3F-0F502994F443}" type="presParOf" srcId="{985B5C30-62EF-4CA2-958E-30F20C9A69B6}" destId="{8485C306-1C58-49B6-B050-20943B351A58}" srcOrd="2" destOrd="0" presId="urn:microsoft.com/office/officeart/2005/8/layout/orgChart1"/>
    <dgm:cxn modelId="{A27383E7-12CA-4150-BB66-D2CBAB78FAA5}" type="presParOf" srcId="{181B242E-22C5-41F2-91DD-57000ED603E4}" destId="{994D6196-C773-4F96-9E4B-47395A7F70F3}" srcOrd="4" destOrd="0" presId="urn:microsoft.com/office/officeart/2005/8/layout/orgChart1"/>
    <dgm:cxn modelId="{EDC5B72B-3657-473D-8128-525D34319836}" type="presParOf" srcId="{181B242E-22C5-41F2-91DD-57000ED603E4}" destId="{2B1BF82A-2C04-487F-9AAF-9980A4B52E43}" srcOrd="5" destOrd="0" presId="urn:microsoft.com/office/officeart/2005/8/layout/orgChart1"/>
    <dgm:cxn modelId="{F84BBEAE-AC54-46D2-8917-A6520CEF8F55}" type="presParOf" srcId="{2B1BF82A-2C04-487F-9AAF-9980A4B52E43}" destId="{F1D4A551-D1E6-4FDA-86FF-858201D262AA}" srcOrd="0" destOrd="0" presId="urn:microsoft.com/office/officeart/2005/8/layout/orgChart1"/>
    <dgm:cxn modelId="{CB357E2E-EACE-41F2-9B54-CE471D665870}" type="presParOf" srcId="{F1D4A551-D1E6-4FDA-86FF-858201D262AA}" destId="{A882E465-75C9-4BD2-83E0-748FF89B1803}" srcOrd="0" destOrd="0" presId="urn:microsoft.com/office/officeart/2005/8/layout/orgChart1"/>
    <dgm:cxn modelId="{481D4467-1053-4821-8299-6A9B2319BF29}" type="presParOf" srcId="{F1D4A551-D1E6-4FDA-86FF-858201D262AA}" destId="{0A038628-F2D7-4D05-B4D1-2A8142A1A467}" srcOrd="1" destOrd="0" presId="urn:microsoft.com/office/officeart/2005/8/layout/orgChart1"/>
    <dgm:cxn modelId="{240782F8-A701-4272-A765-21E7495C7C92}" type="presParOf" srcId="{2B1BF82A-2C04-487F-9AAF-9980A4B52E43}" destId="{26BD7489-7ED5-4CFB-9A48-28DE085B32FF}" srcOrd="1" destOrd="0" presId="urn:microsoft.com/office/officeart/2005/8/layout/orgChart1"/>
    <dgm:cxn modelId="{EDE6E1A5-0956-42BC-8FED-E1D8FCF472C6}" type="presParOf" srcId="{2B1BF82A-2C04-487F-9AAF-9980A4B52E43}" destId="{901D025B-3935-4B2E-A162-A0AE08CE17D6}" srcOrd="2" destOrd="0" presId="urn:microsoft.com/office/officeart/2005/8/layout/orgChart1"/>
    <dgm:cxn modelId="{3E6F49D5-DFBC-46B1-8EBB-5DF655155D2A}" type="presParOf" srcId="{181B242E-22C5-41F2-91DD-57000ED603E4}" destId="{6B5FA45C-FE8A-4B47-ADDC-B3FF5C0F0C96}" srcOrd="6" destOrd="0" presId="urn:microsoft.com/office/officeart/2005/8/layout/orgChart1"/>
    <dgm:cxn modelId="{7FD3D89F-F89F-476C-A47C-D341A9A55A81}" type="presParOf" srcId="{181B242E-22C5-41F2-91DD-57000ED603E4}" destId="{FC6615A7-11D5-475E-89B1-B52BA685DFEE}" srcOrd="7" destOrd="0" presId="urn:microsoft.com/office/officeart/2005/8/layout/orgChart1"/>
    <dgm:cxn modelId="{89E99ADA-7DE2-48E5-8EDF-73942E195531}" type="presParOf" srcId="{FC6615A7-11D5-475E-89B1-B52BA685DFEE}" destId="{6292DF60-F6A0-437E-B3D4-1EE26B484063}" srcOrd="0" destOrd="0" presId="urn:microsoft.com/office/officeart/2005/8/layout/orgChart1"/>
    <dgm:cxn modelId="{1633FF84-5880-4C15-A73E-A5DB45CA6305}" type="presParOf" srcId="{6292DF60-F6A0-437E-B3D4-1EE26B484063}" destId="{3EE1F86F-D79E-44A6-B437-55581F854DAB}" srcOrd="0" destOrd="0" presId="urn:microsoft.com/office/officeart/2005/8/layout/orgChart1"/>
    <dgm:cxn modelId="{F26B36DB-CA39-4503-B2A3-E8E664AB7A70}" type="presParOf" srcId="{6292DF60-F6A0-437E-B3D4-1EE26B484063}" destId="{D30848DF-DA2F-40F4-8C35-5381A888D263}" srcOrd="1" destOrd="0" presId="urn:microsoft.com/office/officeart/2005/8/layout/orgChart1"/>
    <dgm:cxn modelId="{058D0143-3FB8-4CF0-93E9-4A5FDF4D558D}" type="presParOf" srcId="{FC6615A7-11D5-475E-89B1-B52BA685DFEE}" destId="{20BC3922-A0D2-4737-87DE-2618000A6C5F}" srcOrd="1" destOrd="0" presId="urn:microsoft.com/office/officeart/2005/8/layout/orgChart1"/>
    <dgm:cxn modelId="{03577DAF-2F20-41FB-BB96-60DF92CE9D52}" type="presParOf" srcId="{FC6615A7-11D5-475E-89B1-B52BA685DFEE}" destId="{879E0114-2C17-4051-ABE9-234F3C8109A2}" srcOrd="2" destOrd="0" presId="urn:microsoft.com/office/officeart/2005/8/layout/orgChart1"/>
    <dgm:cxn modelId="{4304DDD4-5DF7-4BF7-85B2-C506FB7D8D7C}" type="presParOf" srcId="{ADC6FB5E-17F7-4B85-A612-39D0F5206915}" destId="{FA00674B-36C9-4330-953B-BBF2AD1F0DE7}" srcOrd="2" destOrd="0" presId="urn:microsoft.com/office/officeart/2005/8/layout/orgChart1"/>
    <dgm:cxn modelId="{7284FB4C-4DFF-4369-9E8A-C6268B49FE6F}" type="presParOf" srcId="{E6A201B4-C458-48D2-A769-1E86D9EB1A04}" destId="{F3D54204-1DEF-4FCF-A3F0-2E587288696A}" srcOrd="2" destOrd="0" presId="urn:microsoft.com/office/officeart/2005/8/layout/orgChart1"/>
    <dgm:cxn modelId="{DBF6461A-052E-485B-BED0-EBBA7E28F1AB}" type="presParOf" srcId="{412F185D-7538-4060-97B1-89B93F7E28E3}" destId="{8CB83D54-2B5F-47EC-BDE8-5592CCCEBEE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D8BF68-9BBA-4FFC-B268-C0549C31FC8D}" type="doc">
      <dgm:prSet loTypeId="urn:microsoft.com/office/officeart/2005/8/layout/orgChart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FEDB651-7C3E-45A0-81FE-11A037D7C44D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Mitigasi</a:t>
          </a:r>
          <a:r>
            <a:rPr lang="en-US" sz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Adaptasi</a:t>
          </a:r>
          <a:r>
            <a:rPr lang="en-US" sz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Wilayah </a:t>
          </a:r>
          <a:r>
            <a:rPr lang="en-US" sz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Terhadap</a:t>
          </a:r>
          <a:r>
            <a:rPr lang="en-US" sz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Resiko</a:t>
          </a:r>
          <a:r>
            <a:rPr lang="en-US" sz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/Non </a:t>
          </a:r>
          <a:r>
            <a:rPr lang="en-US" sz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endParaRPr lang="en-US" sz="12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A4E5293E-704B-4E20-8BD1-8CD7B71E1E2B}" type="parTrans" cxnId="{4D0D8BC7-9729-442A-9485-0EB609E68CB5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0439976A-A7D3-491C-B8BD-6FCA43C8CB6B}" type="sibTrans" cxnId="{4D0D8BC7-9729-442A-9485-0EB609E68CB5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B4974FF6-8BE1-4F90-BF84-E242B1E81401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Tingkat Waktu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Tanggap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Respon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Time Rate) Pada Daerah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Layanan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Wilayah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Manajemen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(WMK)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9D51249-2356-42AF-A69B-2C9EC2083462}" type="parTrans" cxnId="{3D55BFB4-951E-45F2-A5D7-632E6FCB5ECF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644F990-BDC5-45FE-9C23-FB8318BD6706}" type="sibTrans" cxnId="{3D55BFB4-951E-45F2-A5D7-632E6FCB5ECF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5F77BCA1-B80E-46ED-BADE-79B254FD6F3D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Cakupan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pelayanan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/Non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dalam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wilayah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manajemen</a:t>
          </a:r>
          <a:r>
            <a:rPr lang="en-US" sz="9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E574E0EF-DFD8-48B6-99EB-3B2DE714D0BB}" type="parTrans" cxnId="{A47FD9A7-E8FF-4E3C-9759-AC0FD3BC9F5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A09F5715-7C2D-436B-8155-2981EA356FC4}" type="sibTrans" cxnId="{A47FD9A7-E8FF-4E3C-9759-AC0FD3BC9F5B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F3AF865C-0B05-47C7-879F-B24A7A08149C}">
      <dgm:prSet custT="1"/>
      <dgm:spPr>
        <a:solidFill>
          <a:srgbClr val="0070C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Kompetensi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SDM DAMKAR dan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633149E-55B3-40AA-A956-8A9DD61E8554}" type="parTrans" cxnId="{3FEBA78D-6835-42B9-A2E1-C7F7E31D352A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A0D127E-DB2E-40AC-A665-FCBE9852824A}" type="sibTrans" cxnId="{3FEBA78D-6835-42B9-A2E1-C7F7E31D352A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E684B749-DEC6-4E55-BE59-B483D39BCE52}">
      <dgm:prSet custT="1"/>
      <dgm:spPr>
        <a:solidFill>
          <a:srgbClr val="0070C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Kegiatan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Penyuluhan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Bahaya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05E0841-2973-4FB8-BCAC-2D5A5804AE91}" type="parTrans" cxnId="{C68DA74C-8323-46EB-9DC5-1948BF6EF72E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354AF9A7-C17A-4132-8EAE-90BE6B38BA3C}" type="sibTrans" cxnId="{C68DA74C-8323-46EB-9DC5-1948BF6EF72E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11D8481F-DA1E-4AE2-BEA5-64B5033F9F02}">
      <dgm:prSet custT="1"/>
      <dgm:spPr>
        <a:solidFill>
          <a:srgbClr val="0070C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Operasi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Penanggulangan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AEE1E2E-3B08-4CD7-8162-BF92984ED4D6}" type="parTrans" cxnId="{AFF60F43-8F7D-4EF6-A2AA-4172B79C6A8E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9DD9254-9716-4EAA-A102-FBD731A8728E}" type="sibTrans" cxnId="{AFF60F43-8F7D-4EF6-A2AA-4172B79C6A8E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37FB5462-8061-40B3-8AAF-12A0567E3EEE}">
      <dgm:prSet custT="1"/>
      <dgm:spPr>
        <a:solidFill>
          <a:srgbClr val="0070C0"/>
        </a:solidFill>
      </dgm:spPr>
      <dgm:t>
        <a:bodyPr/>
        <a:lstStyle/>
        <a:p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DIKLAT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Damkar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I,II,III, Rescue,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Inspektur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Investigator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8777239-1133-432C-9C01-18835ADF6260}" type="parTrans" cxnId="{5CE7ED0E-58CA-42A3-A963-8B7CBD879A7A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31755DF9-3AD4-4D31-8FE9-1F56DB8966F7}" type="sibTrans" cxnId="{5CE7ED0E-58CA-42A3-A963-8B7CBD879A7A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CE0F762E-8A59-4E52-9A22-D6FF7CA39A7B}">
      <dgm:prSet custT="1"/>
      <dgm:spPr>
        <a:solidFill>
          <a:srgbClr val="0070C0"/>
        </a:solidFill>
      </dgm:spPr>
      <dgm:t>
        <a:bodyPr/>
        <a:lstStyle/>
        <a:p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BIMTEK Teknis </a:t>
          </a:r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Damkar</a:t>
          </a:r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5F8CFB9-D39A-4BF6-8FDF-31E5755457CB}" type="parTrans" cxnId="{088576E6-0A42-4DD4-8B27-9CECD9AB75E9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ED70EC0-1504-4ADF-80A6-705C9F13A1DD}" type="sibTrans" cxnId="{088576E6-0A42-4DD4-8B27-9CECD9AB75E9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6BB2B832-9D3B-4DFE-8510-B51F1F5E20F3}">
      <dgm:prSet custT="1"/>
      <dgm:spPr>
        <a:solidFill>
          <a:srgbClr val="0070C0"/>
        </a:solidFill>
      </dgm:spPr>
      <dgm:t>
        <a:bodyPr/>
        <a:lstStyle/>
        <a:p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Workshop </a:t>
          </a:r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Damkar</a:t>
          </a:r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EFE6EF7B-E53B-4CA1-9D1E-E0A65721071C}" type="parTrans" cxnId="{E2BC2073-72C1-491E-B9E3-AC618FD832CE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4CDF5F3-A793-4686-B4EC-322128257F24}" type="sibTrans" cxnId="{E2BC2073-72C1-491E-B9E3-AC618FD832CE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67AC3F45-26E5-4D6C-BF4B-D088A1B9D475}">
      <dgm:prSet custT="1"/>
      <dgm:spPr>
        <a:solidFill>
          <a:srgbClr val="0070C0"/>
        </a:solidFill>
      </dgm:spPr>
      <dgm:t>
        <a:bodyPr/>
        <a:lstStyle/>
        <a:p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Pembinaan</a:t>
          </a:r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Penyuluhan</a:t>
          </a:r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Damkar</a:t>
          </a:r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6C26407-670E-4CD3-B932-21F261B28B8C}" type="parTrans" cxnId="{72B5DA8C-8783-4CD6-B5A4-A5E041C01F12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A3A627A-58AA-4FF6-A432-5B7584309D4D}" type="sibTrans" cxnId="{72B5DA8C-8783-4CD6-B5A4-A5E041C01F12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5D026431-D6C5-4859-B575-257E391508F2}">
      <dgm:prSet custT="1"/>
      <dgm:spPr>
        <a:solidFill>
          <a:srgbClr val="0070C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Bahaya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103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Desa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Kelurahan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5551F89-AA22-40DE-8CA2-4AA2695637F9}" type="parTrans" cxnId="{43334BC0-AC3C-4022-80A8-53140EA6B9A6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D3F565F6-2ECC-4606-98BD-269765C487FF}" type="sibTrans" cxnId="{43334BC0-AC3C-4022-80A8-53140EA6B9A6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A878D7C5-6776-405B-A3BA-226653760DD1}">
      <dgm:prSet custT="1"/>
      <dgm:spPr>
        <a:solidFill>
          <a:srgbClr val="0070C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Bahaya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di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Instansi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Pemerintah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Perusahaan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752B3B0F-6F21-4D9E-8ADB-1E6DE4BAFBF8}" type="parTrans" cxnId="{4AC8C149-301F-43FA-A06B-149C1AF2B341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75516C13-A779-46EA-8403-C237A0A8E225}" type="sibTrans" cxnId="{4AC8C149-301F-43FA-A06B-149C1AF2B341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FFAD5F08-E774-4DE3-9460-08C4E2448EFB}">
      <dgm:prSet custT="1"/>
      <dgm:spPr>
        <a:solidFill>
          <a:srgbClr val="0070C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Terbentuknya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PERDA, PERBUP DAN SOP (RISPK) 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CDCEDCD2-D457-4F1C-95B2-0ABDCB4355B5}" type="parTrans" cxnId="{2B6BC815-217B-49A4-A27B-9281A53A5055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8EAFA30-DA1D-4F78-9AEB-8464FD6E1EBE}" type="sibTrans" cxnId="{2B6BC815-217B-49A4-A27B-9281A53A5055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AEE330E8-2E09-41D6-AB8A-84C339CB3A56}">
      <dgm:prSet custT="1"/>
      <dgm:spPr>
        <a:solidFill>
          <a:srgbClr val="0070C0"/>
        </a:solidFill>
      </dgm:spPr>
      <dgm:t>
        <a:bodyPr/>
        <a:lstStyle/>
        <a:p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TANDON AIR di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Setiap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di </a:t>
          </a:r>
          <a:r>
            <a:rPr lang="en-US" sz="14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103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Desa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Kelurahan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Kawasan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Padat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Penduduk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(KUMUH)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ABBF0898-3D3F-4D5B-967C-D7FBF22D1753}" type="sibTrans" cxnId="{F36C2630-A222-4B88-B49B-C338972EA35C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7047630C-0033-4E95-AFC4-6EABD3C9B693}" type="parTrans" cxnId="{F36C2630-A222-4B88-B49B-C338972EA35C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F1F9A6D-B1A5-408D-B02E-65C7547D637D}">
      <dgm:prSet custT="1"/>
      <dgm:spPr>
        <a:solidFill>
          <a:srgbClr val="0070C0"/>
        </a:solidFill>
      </dgm:spPr>
      <dgm:t>
        <a:bodyPr/>
        <a:lstStyle/>
        <a:p>
          <a:r>
            <a:rPr lang="en-US" sz="10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10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Sarana </a:t>
          </a:r>
          <a:r>
            <a:rPr lang="en-US" sz="10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Prasarana</a:t>
          </a:r>
          <a:r>
            <a:rPr lang="en-US" sz="10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Pemadam</a:t>
          </a:r>
          <a:r>
            <a:rPr lang="en-US" sz="10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10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0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endParaRPr lang="en-US" sz="10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FEF24C1-AF01-4F31-AB4F-340A1F233B2F}" type="sibTrans" cxnId="{FF5E5E70-53A2-4A27-B689-B2A8B2F44C97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6AB5CC29-760F-4C62-B4EA-7FCFD3D4C97A}" type="parTrans" cxnId="{FF5E5E70-53A2-4A27-B689-B2A8B2F44C97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96F65E5-E419-4C12-8FCB-80A8442C8017}">
      <dgm:prSet custT="1"/>
      <dgm:spPr>
        <a:solidFill>
          <a:srgbClr val="0070C0"/>
        </a:solidFill>
      </dgm:spPr>
      <dgm:t>
        <a:bodyPr/>
        <a:lstStyle/>
        <a:p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Terpenuhinya</a:t>
          </a:r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Pengadaan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Alat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Pelindung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Diri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(Alat Rescue, SCBA, Fire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Jaket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, Helm, Sepatu,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Kaos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Tangan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P</a:t>
          </a:r>
          <a:r>
            <a:rPr lang="en-US" sz="11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3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K)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919B06A-C2EA-4B9C-957A-7D135673E689}" type="sibTrans" cxnId="{2363A3A8-9E3D-492E-85B8-143835FB7082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AB6AE9CF-2483-4049-9E26-9BE8AC846D84}" type="parTrans" cxnId="{2363A3A8-9E3D-492E-85B8-143835FB7082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D0815011-23CC-4163-BC50-AF74EAD4EDB3}">
      <dgm:prSet custT="1"/>
      <dgm:spPr>
        <a:solidFill>
          <a:srgbClr val="0070C0"/>
        </a:solidFill>
      </dgm:spPr>
      <dgm:t>
        <a:bodyPr/>
        <a:lstStyle/>
        <a:p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Terpenuhinya</a:t>
          </a:r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Pengadaan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Mobil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(Rescue), Mobil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Penembak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(Fire Fighter) dan Motor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Pemadam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9B1E343-E30F-4B36-AD3F-AD983DB7AB40}" type="sibTrans" cxnId="{1EF789FB-D83B-44A3-BF15-774BDA2D61E2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4943123E-FDAC-4791-83CF-576686F62917}" type="parTrans" cxnId="{1EF789FB-D83B-44A3-BF15-774BDA2D61E2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D023BF7-7FA6-4221-90AE-9653432F3764}">
      <dgm:prSet custT="1"/>
      <dgm:spPr>
        <a:solidFill>
          <a:srgbClr val="0070C0"/>
        </a:solidFill>
      </dgm:spPr>
      <dgm:t>
        <a:bodyPr/>
        <a:lstStyle/>
        <a:p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Terciptanya</a:t>
          </a:r>
          <a:r>
            <a:rPr lang="en-US" sz="7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Norma, </a:t>
          </a:r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Standar</a:t>
          </a:r>
          <a:r>
            <a:rPr lang="en-US" sz="7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Prosedur</a:t>
          </a:r>
          <a:r>
            <a:rPr lang="en-US" sz="7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Manual (NSPM) </a:t>
          </a:r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mutu</a:t>
          </a:r>
          <a:r>
            <a:rPr lang="en-US" sz="7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pembangunan</a:t>
          </a:r>
          <a:r>
            <a:rPr lang="en-US" sz="7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infrastruktur</a:t>
          </a:r>
          <a:r>
            <a:rPr lang="en-US" sz="7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perumahan</a:t>
          </a:r>
          <a:r>
            <a:rPr lang="en-US" sz="7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permukiman</a:t>
          </a:r>
          <a:r>
            <a:rPr lang="en-US" sz="7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dari</a:t>
          </a:r>
          <a:r>
            <a:rPr lang="en-US" sz="7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bahaya</a:t>
          </a:r>
          <a:r>
            <a:rPr lang="en-US" sz="7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endParaRPr lang="en-US" sz="7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244AE79-A064-4C94-92C0-71B04DBFBEE4}" type="parTrans" cxnId="{D32CD487-4E77-42DB-94C0-BC312830E33A}">
      <dgm:prSet/>
      <dgm:spPr>
        <a:solidFill>
          <a:srgbClr val="00B050"/>
        </a:solidFill>
      </dgm:spPr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8C418EA-75CF-4AD1-BD17-A0BB019D73A1}" type="sibTrans" cxnId="{D32CD487-4E77-42DB-94C0-BC312830E33A}">
      <dgm:prSet/>
      <dgm:spPr/>
      <dgm:t>
        <a:bodyPr/>
        <a:lstStyle/>
        <a:p>
          <a:endParaRPr lang="en-ID"/>
        </a:p>
      </dgm:t>
    </dgm:pt>
    <dgm:pt modelId="{7BE1AC1B-2895-42D2-8E6E-CFFE4DA64DD1}">
      <dgm:prSet custT="1"/>
      <dgm:spPr>
        <a:solidFill>
          <a:srgbClr val="0070C0"/>
        </a:solidFill>
      </dgm:spPr>
      <dgm:t>
        <a:bodyPr/>
        <a:lstStyle/>
        <a:p>
          <a:r>
            <a:rPr lang="en-US" sz="105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Pembentukan</a:t>
          </a:r>
          <a:r>
            <a:rPr lang="en-US" sz="105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Relawan</a:t>
          </a:r>
          <a:r>
            <a:rPr lang="en-US" sz="105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105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(REDKAR)</a:t>
          </a:r>
          <a:endParaRPr lang="en-US" sz="105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5A33AFCE-B47E-460D-A304-9CC6A0CCD731}" type="parTrans" cxnId="{01C262EB-08A6-4BB7-B7A4-9D16110B0698}">
      <dgm:prSet/>
      <dgm:spPr>
        <a:solidFill>
          <a:srgbClr val="00B050"/>
        </a:solidFill>
      </dgm:spPr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EBB859EF-18D9-4D4C-A2BD-4C3B6CFFD605}" type="sibTrans" cxnId="{01C262EB-08A6-4BB7-B7A4-9D16110B0698}">
      <dgm:prSet/>
      <dgm:spPr/>
      <dgm:t>
        <a:bodyPr/>
        <a:lstStyle/>
        <a:p>
          <a:endParaRPr lang="en-ID"/>
        </a:p>
      </dgm:t>
    </dgm:pt>
    <dgm:pt modelId="{CF2902B0-D15F-4764-8A94-5DC8BD3094D9}">
      <dgm:prSet custT="1"/>
      <dgm:spPr>
        <a:solidFill>
          <a:srgbClr val="0070C0"/>
        </a:solidFill>
      </dgm:spPr>
      <dgm:t>
        <a:bodyPr/>
        <a:lstStyle/>
        <a:p>
          <a:r>
            <a:rPr lang="fi-FI" sz="10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 Layanan Penyelamatan Kebakaran/NonKebakaran (Rescue)</a:t>
          </a:r>
          <a:endParaRPr lang="en-ID" sz="10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DC71712-4D30-4062-B9EA-302A460A2A3D}" type="parTrans" cxnId="{B18CD175-8A48-45F9-A32C-56844C9A88FA}">
      <dgm:prSet/>
      <dgm:spPr>
        <a:solidFill>
          <a:srgbClr val="00B050"/>
        </a:solidFill>
      </dgm:spPr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F16C8C01-17B5-41DA-B9CE-A1BABBC13763}" type="sibTrans" cxnId="{B18CD175-8A48-45F9-A32C-56844C9A88FA}">
      <dgm:prSet/>
      <dgm:spPr/>
      <dgm:t>
        <a:bodyPr/>
        <a:lstStyle/>
        <a:p>
          <a:endParaRPr lang="en-ID"/>
        </a:p>
      </dgm:t>
    </dgm:pt>
    <dgm:pt modelId="{CEBBF120-5EC5-43B0-81DD-443DDE76EC3D}">
      <dgm:prSet custT="1"/>
      <dgm:spPr>
        <a:solidFill>
          <a:srgbClr val="0070C0"/>
        </a:solidFill>
      </dgm:spPr>
      <dgm:t>
        <a:bodyPr/>
        <a:lstStyle/>
        <a:p>
          <a:r>
            <a:rPr lang="en-US" sz="8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Operasi</a:t>
          </a:r>
          <a:r>
            <a:rPr lang="en-US" sz="8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8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r>
            <a:rPr lang="en-US" sz="8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/Non </a:t>
          </a:r>
          <a:r>
            <a:rPr lang="en-US" sz="8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8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Kecelakaan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Transportasi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, Water Rescue, Animal Rescue,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Pada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Ketinggian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Pada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Bangunan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Runtuh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Penanganan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Pohon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Tumbang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Penanganan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Percobaan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Bunuh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Diri</a:t>
          </a:r>
          <a:r>
            <a:rPr lang="en-ID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Dan Lain-lain.</a:t>
          </a:r>
          <a:endParaRPr lang="en-US" sz="8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EBCE35D-34F3-4DC5-98F5-003D3DB2D398}" type="parTrans" cxnId="{C9A3AD80-11CD-4DCE-9760-87A6B543B523}">
      <dgm:prSet/>
      <dgm:spPr>
        <a:solidFill>
          <a:srgbClr val="00B050"/>
        </a:solidFill>
      </dgm:spPr>
      <dgm:t>
        <a:bodyPr/>
        <a:lstStyle/>
        <a:p>
          <a:endParaRPr lang="en-ID" sz="20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5AB378B-2BDA-4C11-BDF6-9C8951823A8E}" type="sibTrans" cxnId="{C9A3AD80-11CD-4DCE-9760-87A6B543B523}">
      <dgm:prSet/>
      <dgm:spPr/>
      <dgm:t>
        <a:bodyPr/>
        <a:lstStyle/>
        <a:p>
          <a:endParaRPr lang="en-ID"/>
        </a:p>
      </dgm:t>
    </dgm:pt>
    <dgm:pt modelId="{E1A9847F-322B-477E-BB21-54579D4EC412}">
      <dgm:prSet custT="1"/>
      <dgm:spPr>
        <a:solidFill>
          <a:srgbClr val="0070C0"/>
        </a:solidFill>
      </dgm:spPr>
      <dgm:t>
        <a:bodyPr/>
        <a:lstStyle/>
        <a:p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Melakukan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INSPEKSI Alat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Proteksi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Massif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3EF1540-78F4-4556-ABDA-A4BF475661A7}" type="sibTrans" cxnId="{BE300803-ADCB-4F88-8027-814BFB57FC47}">
      <dgm:prSet/>
      <dgm:spPr/>
      <dgm:t>
        <a:bodyPr/>
        <a:lstStyle/>
        <a:p>
          <a:endParaRPr lang="en-US" sz="800" b="1">
            <a:solidFill>
              <a:schemeClr val="tx1"/>
            </a:solidFill>
          </a:endParaRPr>
        </a:p>
      </dgm:t>
    </dgm:pt>
    <dgm:pt modelId="{E1F272F8-453B-43FE-98D2-3B32FD3D8C0A}" type="parTrans" cxnId="{BE300803-ADCB-4F88-8027-814BFB57FC47}">
      <dgm:prSet/>
      <dgm:spPr>
        <a:solidFill>
          <a:srgbClr val="00B050"/>
        </a:solidFill>
      </dgm:spPr>
      <dgm:t>
        <a:bodyPr/>
        <a:lstStyle/>
        <a:p>
          <a:endParaRPr lang="en-US" sz="900" b="1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CAAB86FD-DB3C-462B-9D41-D701BE039833}">
      <dgm:prSet custT="1"/>
      <dgm:spPr>
        <a:solidFill>
          <a:srgbClr val="0070C0"/>
        </a:solidFill>
      </dgm:spPr>
      <dgm:t>
        <a:bodyPr/>
        <a:lstStyle/>
        <a:p>
          <a:r>
            <a:rPr lang="en-US" sz="10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10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Kompetensi</a:t>
          </a:r>
          <a:r>
            <a:rPr lang="en-US" sz="10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Relawan</a:t>
          </a:r>
          <a:r>
            <a:rPr lang="en-US" sz="10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10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(REDKAR)</a:t>
          </a:r>
          <a:endParaRPr lang="en-ID" sz="1000" dirty="0">
            <a:solidFill>
              <a:schemeClr val="bg1"/>
            </a:solidFill>
          </a:endParaRPr>
        </a:p>
      </dgm:t>
    </dgm:pt>
    <dgm:pt modelId="{4C3D0128-7D06-4320-90BB-96DB589BFFE7}" type="parTrans" cxnId="{CA406227-672B-42B5-B296-152A0EFA0BC3}">
      <dgm:prSet/>
      <dgm:spPr/>
      <dgm:t>
        <a:bodyPr/>
        <a:lstStyle/>
        <a:p>
          <a:endParaRPr lang="en-ID">
            <a:solidFill>
              <a:schemeClr val="tx1"/>
            </a:solidFill>
          </a:endParaRPr>
        </a:p>
      </dgm:t>
    </dgm:pt>
    <dgm:pt modelId="{0C43FF71-2D4B-4557-94EE-F273E4EA74A1}" type="sibTrans" cxnId="{CA406227-672B-42B5-B296-152A0EFA0BC3}">
      <dgm:prSet/>
      <dgm:spPr/>
      <dgm:t>
        <a:bodyPr/>
        <a:lstStyle/>
        <a:p>
          <a:endParaRPr lang="en-ID"/>
        </a:p>
      </dgm:t>
    </dgm:pt>
    <dgm:pt modelId="{9A39ED66-6588-4FED-AEB1-09912095A577}">
      <dgm:prSet custT="1"/>
      <dgm:spPr>
        <a:solidFill>
          <a:srgbClr val="0070C0"/>
        </a:solidFill>
      </dgm:spPr>
      <dgm:t>
        <a:bodyPr/>
        <a:lstStyle/>
        <a:p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Pembinaan</a:t>
          </a:r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Penyuluhan</a:t>
          </a:r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Relawan</a:t>
          </a:r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b="1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7ADB61C-113F-407D-A8BA-96150F51B1D8}" type="parTrans" cxnId="{BFC29525-4D10-4620-90B0-04FBADD296DD}">
      <dgm:prSet/>
      <dgm:spPr/>
      <dgm:t>
        <a:bodyPr/>
        <a:lstStyle/>
        <a:p>
          <a:endParaRPr lang="en-ID">
            <a:solidFill>
              <a:schemeClr val="tx1"/>
            </a:solidFill>
          </a:endParaRPr>
        </a:p>
      </dgm:t>
    </dgm:pt>
    <dgm:pt modelId="{F36B998A-DC81-40B7-98CC-C490C2D628A6}" type="sibTrans" cxnId="{BFC29525-4D10-4620-90B0-04FBADD296DD}">
      <dgm:prSet/>
      <dgm:spPr/>
      <dgm:t>
        <a:bodyPr/>
        <a:lstStyle/>
        <a:p>
          <a:endParaRPr lang="en-ID"/>
        </a:p>
      </dgm:t>
    </dgm:pt>
    <dgm:pt modelId="{0AD0B2DA-2A3F-4480-AED6-92BE5AC34AC4}">
      <dgm:prSet custT="1"/>
      <dgm:spPr>
        <a:solidFill>
          <a:srgbClr val="0070C0"/>
        </a:solidFill>
      </dgm:spPr>
      <dgm:t>
        <a:bodyPr/>
        <a:lstStyle/>
        <a:p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Workshop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Relawan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(REDKAR)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93A85E2-B79C-468B-AE53-2F9B53E8F5E3}" type="parTrans" cxnId="{3E6D3959-B287-45E8-A9A7-C4475E61DADE}">
      <dgm:prSet/>
      <dgm:spPr/>
      <dgm:t>
        <a:bodyPr/>
        <a:lstStyle/>
        <a:p>
          <a:endParaRPr lang="en-ID">
            <a:solidFill>
              <a:schemeClr val="tx1"/>
            </a:solidFill>
          </a:endParaRPr>
        </a:p>
      </dgm:t>
    </dgm:pt>
    <dgm:pt modelId="{475A2650-AC9E-440A-8AB0-26E24D339BB0}" type="sibTrans" cxnId="{3E6D3959-B287-45E8-A9A7-C4475E61DADE}">
      <dgm:prSet/>
      <dgm:spPr/>
      <dgm:t>
        <a:bodyPr/>
        <a:lstStyle/>
        <a:p>
          <a:endParaRPr lang="en-ID"/>
        </a:p>
      </dgm:t>
    </dgm:pt>
    <dgm:pt modelId="{B621BD38-4D0C-460C-9813-80F56D6AB460}">
      <dgm:prSet custT="1"/>
      <dgm:spPr>
        <a:solidFill>
          <a:srgbClr val="0070C0"/>
        </a:solidFill>
      </dgm:spPr>
      <dgm:t>
        <a:bodyPr/>
        <a:lstStyle/>
        <a:p>
          <a:r>
            <a:rPr lang="en-US" sz="9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BIMTEK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Relawan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(REDKAR)</a:t>
          </a:r>
          <a:endParaRPr lang="en-US" sz="900" b="1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9A49CCB-78DB-4E15-B675-618D5D671A52}" type="parTrans" cxnId="{1C297386-5639-4CFB-A881-A0A6ACC0BAF7}">
      <dgm:prSet/>
      <dgm:spPr/>
      <dgm:t>
        <a:bodyPr/>
        <a:lstStyle/>
        <a:p>
          <a:endParaRPr lang="en-ID">
            <a:solidFill>
              <a:schemeClr val="tx1"/>
            </a:solidFill>
          </a:endParaRPr>
        </a:p>
      </dgm:t>
    </dgm:pt>
    <dgm:pt modelId="{CC505C34-F260-46FF-91B6-1E83BE9B9711}" type="sibTrans" cxnId="{1C297386-5639-4CFB-A881-A0A6ACC0BAF7}">
      <dgm:prSet/>
      <dgm:spPr/>
      <dgm:t>
        <a:bodyPr/>
        <a:lstStyle/>
        <a:p>
          <a:endParaRPr lang="en-ID"/>
        </a:p>
      </dgm:t>
    </dgm:pt>
    <dgm:pt modelId="{F87A51EF-7E5C-4FDA-B773-19343D1FB848}" type="pres">
      <dgm:prSet presAssocID="{15D8BF68-9BBA-4FFC-B268-C0549C31FC8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2F185D-7538-4060-97B1-89B93F7E28E3}" type="pres">
      <dgm:prSet presAssocID="{BFEDB651-7C3E-45A0-81FE-11A037D7C44D}" presName="hierRoot1" presStyleCnt="0">
        <dgm:presLayoutVars>
          <dgm:hierBranch val="init"/>
        </dgm:presLayoutVars>
      </dgm:prSet>
      <dgm:spPr/>
    </dgm:pt>
    <dgm:pt modelId="{AE6D2B4B-6A2E-43A8-9DC2-428316C907AC}" type="pres">
      <dgm:prSet presAssocID="{BFEDB651-7C3E-45A0-81FE-11A037D7C44D}" presName="rootComposite1" presStyleCnt="0"/>
      <dgm:spPr/>
    </dgm:pt>
    <dgm:pt modelId="{BBD19119-95F9-47C8-9B41-E7CC4779B9CD}" type="pres">
      <dgm:prSet presAssocID="{BFEDB651-7C3E-45A0-81FE-11A037D7C44D}" presName="rootText1" presStyleLbl="node0" presStyleIdx="0" presStyleCnt="1" custScaleX="364076" custScaleY="224488" custLinFactNeighborX="291" custLinFactNeighborY="-30847">
        <dgm:presLayoutVars>
          <dgm:chPref val="3"/>
        </dgm:presLayoutVars>
      </dgm:prSet>
      <dgm:spPr/>
    </dgm:pt>
    <dgm:pt modelId="{AF0840AF-C7A1-4232-A824-1252FFED07A0}" type="pres">
      <dgm:prSet presAssocID="{BFEDB651-7C3E-45A0-81FE-11A037D7C44D}" presName="rootConnector1" presStyleLbl="node1" presStyleIdx="0" presStyleCnt="0"/>
      <dgm:spPr/>
    </dgm:pt>
    <dgm:pt modelId="{EFF137C8-33A1-4513-A8D1-DF9BB71D6616}" type="pres">
      <dgm:prSet presAssocID="{BFEDB651-7C3E-45A0-81FE-11A037D7C44D}" presName="hierChild2" presStyleCnt="0"/>
      <dgm:spPr/>
    </dgm:pt>
    <dgm:pt modelId="{1ADF9989-8FD8-4862-8AA9-E9C395C21F3A}" type="pres">
      <dgm:prSet presAssocID="{49D51249-2356-42AF-A69B-2C9EC2083462}" presName="Name37" presStyleLbl="parChTrans1D2" presStyleIdx="0" presStyleCnt="2"/>
      <dgm:spPr/>
    </dgm:pt>
    <dgm:pt modelId="{69089FBB-4636-4C3C-BC9B-C2B4C3B88C8B}" type="pres">
      <dgm:prSet presAssocID="{B4974FF6-8BE1-4F90-BF84-E242B1E81401}" presName="hierRoot2" presStyleCnt="0">
        <dgm:presLayoutVars>
          <dgm:hierBranch val="init"/>
        </dgm:presLayoutVars>
      </dgm:prSet>
      <dgm:spPr/>
    </dgm:pt>
    <dgm:pt modelId="{3A0896CA-BD2B-40B2-9AE6-1024C02A573C}" type="pres">
      <dgm:prSet presAssocID="{B4974FF6-8BE1-4F90-BF84-E242B1E81401}" presName="rootComposite" presStyleCnt="0"/>
      <dgm:spPr/>
    </dgm:pt>
    <dgm:pt modelId="{A590C930-1700-4409-BB1D-A295385D61BC}" type="pres">
      <dgm:prSet presAssocID="{B4974FF6-8BE1-4F90-BF84-E242B1E81401}" presName="rootText" presStyleLbl="node2" presStyleIdx="0" presStyleCnt="2" custScaleX="274963" custScaleY="152980">
        <dgm:presLayoutVars>
          <dgm:chPref val="3"/>
        </dgm:presLayoutVars>
      </dgm:prSet>
      <dgm:spPr/>
    </dgm:pt>
    <dgm:pt modelId="{75606555-7F46-48B2-BE6F-9A211259106C}" type="pres">
      <dgm:prSet presAssocID="{B4974FF6-8BE1-4F90-BF84-E242B1E81401}" presName="rootConnector" presStyleLbl="node2" presStyleIdx="0" presStyleCnt="2"/>
      <dgm:spPr/>
    </dgm:pt>
    <dgm:pt modelId="{86793003-0893-457E-B7AB-C8DE7CDD8395}" type="pres">
      <dgm:prSet presAssocID="{B4974FF6-8BE1-4F90-BF84-E242B1E81401}" presName="hierChild4" presStyleCnt="0"/>
      <dgm:spPr/>
    </dgm:pt>
    <dgm:pt modelId="{5F16D1B8-0465-4428-8FEB-51E42BBEC63C}" type="pres">
      <dgm:prSet presAssocID="{B633149E-55B3-40AA-A956-8A9DD61E8554}" presName="Name37" presStyleLbl="parChTrans1D3" presStyleIdx="0" presStyleCnt="6"/>
      <dgm:spPr/>
    </dgm:pt>
    <dgm:pt modelId="{1E5A4179-6358-4888-B84B-AB23692DFD12}" type="pres">
      <dgm:prSet presAssocID="{F3AF865C-0B05-47C7-879F-B24A7A08149C}" presName="hierRoot2" presStyleCnt="0">
        <dgm:presLayoutVars>
          <dgm:hierBranch val="init"/>
        </dgm:presLayoutVars>
      </dgm:prSet>
      <dgm:spPr/>
    </dgm:pt>
    <dgm:pt modelId="{1C0E5196-15CF-4145-A777-3B8236314204}" type="pres">
      <dgm:prSet presAssocID="{F3AF865C-0B05-47C7-879F-B24A7A08149C}" presName="rootComposite" presStyleCnt="0"/>
      <dgm:spPr/>
    </dgm:pt>
    <dgm:pt modelId="{B2392EF5-5C52-4627-9DE6-FAC1D8FE495A}" type="pres">
      <dgm:prSet presAssocID="{F3AF865C-0B05-47C7-879F-B24A7A08149C}" presName="rootText" presStyleLbl="node3" presStyleIdx="0" presStyleCnt="6" custScaleX="236534" custScaleY="210783">
        <dgm:presLayoutVars>
          <dgm:chPref val="3"/>
        </dgm:presLayoutVars>
      </dgm:prSet>
      <dgm:spPr/>
    </dgm:pt>
    <dgm:pt modelId="{1F936597-B517-462D-8DF4-C06E9D053496}" type="pres">
      <dgm:prSet presAssocID="{F3AF865C-0B05-47C7-879F-B24A7A08149C}" presName="rootConnector" presStyleLbl="node3" presStyleIdx="0" presStyleCnt="6"/>
      <dgm:spPr/>
    </dgm:pt>
    <dgm:pt modelId="{45F59FCB-81CE-4635-8B7F-D69AABA2CE35}" type="pres">
      <dgm:prSet presAssocID="{F3AF865C-0B05-47C7-879F-B24A7A08149C}" presName="hierChild4" presStyleCnt="0"/>
      <dgm:spPr/>
    </dgm:pt>
    <dgm:pt modelId="{323B90D0-E877-4A18-AAA9-00CA14D4F899}" type="pres">
      <dgm:prSet presAssocID="{18777239-1133-432C-9C01-18835ADF6260}" presName="Name37" presStyleLbl="parChTrans1D4" presStyleIdx="0" presStyleCnt="17"/>
      <dgm:spPr/>
    </dgm:pt>
    <dgm:pt modelId="{262719BB-6EA9-48A1-BAC2-1F90E9967DF7}" type="pres">
      <dgm:prSet presAssocID="{37FB5462-8061-40B3-8AAF-12A0567E3EEE}" presName="hierRoot2" presStyleCnt="0">
        <dgm:presLayoutVars>
          <dgm:hierBranch val="init"/>
        </dgm:presLayoutVars>
      </dgm:prSet>
      <dgm:spPr/>
    </dgm:pt>
    <dgm:pt modelId="{92862C9B-96A5-4530-BD5A-E037AA38CCA8}" type="pres">
      <dgm:prSet presAssocID="{37FB5462-8061-40B3-8AAF-12A0567E3EEE}" presName="rootComposite" presStyleCnt="0"/>
      <dgm:spPr/>
    </dgm:pt>
    <dgm:pt modelId="{E42E522D-CB2E-4FBB-8239-2059C7E00DF2}" type="pres">
      <dgm:prSet presAssocID="{37FB5462-8061-40B3-8AAF-12A0567E3EEE}" presName="rootText" presStyleLbl="node4" presStyleIdx="0" presStyleCnt="17" custScaleX="201483" custScaleY="185317" custLinFactNeighborX="0" custLinFactNeighborY="14053">
        <dgm:presLayoutVars>
          <dgm:chPref val="3"/>
        </dgm:presLayoutVars>
      </dgm:prSet>
      <dgm:spPr/>
    </dgm:pt>
    <dgm:pt modelId="{AB172630-6C7A-4B64-86E7-8AFBC5663FA4}" type="pres">
      <dgm:prSet presAssocID="{37FB5462-8061-40B3-8AAF-12A0567E3EEE}" presName="rootConnector" presStyleLbl="node4" presStyleIdx="0" presStyleCnt="17"/>
      <dgm:spPr/>
    </dgm:pt>
    <dgm:pt modelId="{A932E391-BEE3-4451-8581-AC467E9C350D}" type="pres">
      <dgm:prSet presAssocID="{37FB5462-8061-40B3-8AAF-12A0567E3EEE}" presName="hierChild4" presStyleCnt="0"/>
      <dgm:spPr/>
    </dgm:pt>
    <dgm:pt modelId="{FAA5421D-2320-49B4-ABC1-7DAB039E8A56}" type="pres">
      <dgm:prSet presAssocID="{37FB5462-8061-40B3-8AAF-12A0567E3EEE}" presName="hierChild5" presStyleCnt="0"/>
      <dgm:spPr/>
    </dgm:pt>
    <dgm:pt modelId="{B4CF92E4-35EE-4F76-965C-099CE6C6E89A}" type="pres">
      <dgm:prSet presAssocID="{95F8CFB9-D39A-4BF6-8FDF-31E5755457CB}" presName="Name37" presStyleLbl="parChTrans1D4" presStyleIdx="1" presStyleCnt="17"/>
      <dgm:spPr/>
    </dgm:pt>
    <dgm:pt modelId="{03FDB5F8-A6D0-409F-877F-8FA6C7282642}" type="pres">
      <dgm:prSet presAssocID="{CE0F762E-8A59-4E52-9A22-D6FF7CA39A7B}" presName="hierRoot2" presStyleCnt="0">
        <dgm:presLayoutVars>
          <dgm:hierBranch val="init"/>
        </dgm:presLayoutVars>
      </dgm:prSet>
      <dgm:spPr/>
    </dgm:pt>
    <dgm:pt modelId="{71CEBB64-ECBA-4608-9E5F-5BB3DAF42311}" type="pres">
      <dgm:prSet presAssocID="{CE0F762E-8A59-4E52-9A22-D6FF7CA39A7B}" presName="rootComposite" presStyleCnt="0"/>
      <dgm:spPr/>
    </dgm:pt>
    <dgm:pt modelId="{A1F496D9-AE0A-4984-BA7B-A03443E8DB99}" type="pres">
      <dgm:prSet presAssocID="{CE0F762E-8A59-4E52-9A22-D6FF7CA39A7B}" presName="rootText" presStyleLbl="node4" presStyleIdx="1" presStyleCnt="17" custScaleX="203865" custScaleY="176287">
        <dgm:presLayoutVars>
          <dgm:chPref val="3"/>
        </dgm:presLayoutVars>
      </dgm:prSet>
      <dgm:spPr/>
    </dgm:pt>
    <dgm:pt modelId="{0BBC9DAD-7164-44C7-8C06-E7804B75BC0C}" type="pres">
      <dgm:prSet presAssocID="{CE0F762E-8A59-4E52-9A22-D6FF7CA39A7B}" presName="rootConnector" presStyleLbl="node4" presStyleIdx="1" presStyleCnt="17"/>
      <dgm:spPr/>
    </dgm:pt>
    <dgm:pt modelId="{28BC2502-3AE0-49E2-B1B2-2CCAE4004A76}" type="pres">
      <dgm:prSet presAssocID="{CE0F762E-8A59-4E52-9A22-D6FF7CA39A7B}" presName="hierChild4" presStyleCnt="0"/>
      <dgm:spPr/>
    </dgm:pt>
    <dgm:pt modelId="{6024A4F2-D97D-4519-B70C-99FFA27D3778}" type="pres">
      <dgm:prSet presAssocID="{CE0F762E-8A59-4E52-9A22-D6FF7CA39A7B}" presName="hierChild5" presStyleCnt="0"/>
      <dgm:spPr/>
    </dgm:pt>
    <dgm:pt modelId="{2A19B198-4390-4C15-95B8-EB9F27721BE1}" type="pres">
      <dgm:prSet presAssocID="{EFE6EF7B-E53B-4CA1-9D1E-E0A65721071C}" presName="Name37" presStyleLbl="parChTrans1D4" presStyleIdx="2" presStyleCnt="17"/>
      <dgm:spPr/>
    </dgm:pt>
    <dgm:pt modelId="{65CDD2FF-9199-4ECC-A7F5-4F1E1666947B}" type="pres">
      <dgm:prSet presAssocID="{6BB2B832-9D3B-4DFE-8510-B51F1F5E20F3}" presName="hierRoot2" presStyleCnt="0">
        <dgm:presLayoutVars>
          <dgm:hierBranch val="init"/>
        </dgm:presLayoutVars>
      </dgm:prSet>
      <dgm:spPr/>
    </dgm:pt>
    <dgm:pt modelId="{EF35555C-8FBB-4018-AF93-31DE6EAEDA8D}" type="pres">
      <dgm:prSet presAssocID="{6BB2B832-9D3B-4DFE-8510-B51F1F5E20F3}" presName="rootComposite" presStyleCnt="0"/>
      <dgm:spPr/>
    </dgm:pt>
    <dgm:pt modelId="{2D62C639-B14C-4BA3-B750-39453D979D1F}" type="pres">
      <dgm:prSet presAssocID="{6BB2B832-9D3B-4DFE-8510-B51F1F5E20F3}" presName="rootText" presStyleLbl="node4" presStyleIdx="2" presStyleCnt="17" custScaleX="208084" custScaleY="207883">
        <dgm:presLayoutVars>
          <dgm:chPref val="3"/>
        </dgm:presLayoutVars>
      </dgm:prSet>
      <dgm:spPr/>
    </dgm:pt>
    <dgm:pt modelId="{49A97324-3E22-465A-9565-4908435DD776}" type="pres">
      <dgm:prSet presAssocID="{6BB2B832-9D3B-4DFE-8510-B51F1F5E20F3}" presName="rootConnector" presStyleLbl="node4" presStyleIdx="2" presStyleCnt="17"/>
      <dgm:spPr/>
    </dgm:pt>
    <dgm:pt modelId="{46E0C6A2-0F91-41B3-B93A-BFDC3788330A}" type="pres">
      <dgm:prSet presAssocID="{6BB2B832-9D3B-4DFE-8510-B51F1F5E20F3}" presName="hierChild4" presStyleCnt="0"/>
      <dgm:spPr/>
    </dgm:pt>
    <dgm:pt modelId="{693953EA-49D2-4957-984A-9BA90CE0F167}" type="pres">
      <dgm:prSet presAssocID="{6BB2B832-9D3B-4DFE-8510-B51F1F5E20F3}" presName="hierChild5" presStyleCnt="0"/>
      <dgm:spPr/>
    </dgm:pt>
    <dgm:pt modelId="{FF1E0D87-4230-4943-903C-3A5A6D0CB3C6}" type="pres">
      <dgm:prSet presAssocID="{26C26407-670E-4CD3-B932-21F261B28B8C}" presName="Name37" presStyleLbl="parChTrans1D4" presStyleIdx="3" presStyleCnt="17"/>
      <dgm:spPr/>
    </dgm:pt>
    <dgm:pt modelId="{FFF30776-D80F-4B93-9DD2-13D9193CC71C}" type="pres">
      <dgm:prSet presAssocID="{67AC3F45-26E5-4D6C-BF4B-D088A1B9D475}" presName="hierRoot2" presStyleCnt="0">
        <dgm:presLayoutVars>
          <dgm:hierBranch val="init"/>
        </dgm:presLayoutVars>
      </dgm:prSet>
      <dgm:spPr/>
    </dgm:pt>
    <dgm:pt modelId="{CB1B7DB6-0904-4BBD-B456-FE17CE39411D}" type="pres">
      <dgm:prSet presAssocID="{67AC3F45-26E5-4D6C-BF4B-D088A1B9D475}" presName="rootComposite" presStyleCnt="0"/>
      <dgm:spPr/>
    </dgm:pt>
    <dgm:pt modelId="{FE0DDF1F-6666-434D-A4F8-A5540E8C232F}" type="pres">
      <dgm:prSet presAssocID="{67AC3F45-26E5-4D6C-BF4B-D088A1B9D475}" presName="rootText" presStyleLbl="node4" presStyleIdx="3" presStyleCnt="17" custScaleX="211988" custScaleY="185217" custLinFactNeighborX="2626" custLinFactNeighborY="244">
        <dgm:presLayoutVars>
          <dgm:chPref val="3"/>
        </dgm:presLayoutVars>
      </dgm:prSet>
      <dgm:spPr/>
    </dgm:pt>
    <dgm:pt modelId="{C4C1EE2B-C3E8-407E-9585-F251450C9077}" type="pres">
      <dgm:prSet presAssocID="{67AC3F45-26E5-4D6C-BF4B-D088A1B9D475}" presName="rootConnector" presStyleLbl="node4" presStyleIdx="3" presStyleCnt="17"/>
      <dgm:spPr/>
    </dgm:pt>
    <dgm:pt modelId="{28A37985-CE0B-4B4C-A31D-C55D8B16F267}" type="pres">
      <dgm:prSet presAssocID="{67AC3F45-26E5-4D6C-BF4B-D088A1B9D475}" presName="hierChild4" presStyleCnt="0"/>
      <dgm:spPr/>
    </dgm:pt>
    <dgm:pt modelId="{7B3F9643-2E82-4524-91BB-53643560DF1C}" type="pres">
      <dgm:prSet presAssocID="{67AC3F45-26E5-4D6C-BF4B-D088A1B9D475}" presName="hierChild5" presStyleCnt="0"/>
      <dgm:spPr/>
    </dgm:pt>
    <dgm:pt modelId="{AB00C3A6-294E-47FB-874F-8E5BB60E3EA8}" type="pres">
      <dgm:prSet presAssocID="{F3AF865C-0B05-47C7-879F-B24A7A08149C}" presName="hierChild5" presStyleCnt="0"/>
      <dgm:spPr/>
    </dgm:pt>
    <dgm:pt modelId="{850E0684-DF96-457A-823A-B32F28F53631}" type="pres">
      <dgm:prSet presAssocID="{6AB5CC29-760F-4C62-B4EA-7FCFD3D4C97A}" presName="Name37" presStyleLbl="parChTrans1D3" presStyleIdx="1" presStyleCnt="6"/>
      <dgm:spPr/>
    </dgm:pt>
    <dgm:pt modelId="{52309174-53FD-4824-9C45-56FE10A1E376}" type="pres">
      <dgm:prSet presAssocID="{BF1F9A6D-B1A5-408D-B02E-65C7547D637D}" presName="hierRoot2" presStyleCnt="0">
        <dgm:presLayoutVars>
          <dgm:hierBranch val="init"/>
        </dgm:presLayoutVars>
      </dgm:prSet>
      <dgm:spPr/>
    </dgm:pt>
    <dgm:pt modelId="{7296FB8A-FF35-4C0B-94F8-5C62AFD556F6}" type="pres">
      <dgm:prSet presAssocID="{BF1F9A6D-B1A5-408D-B02E-65C7547D637D}" presName="rootComposite" presStyleCnt="0"/>
      <dgm:spPr/>
    </dgm:pt>
    <dgm:pt modelId="{62FCFB4D-66BE-499A-8EFF-8833BFFA42C6}" type="pres">
      <dgm:prSet presAssocID="{BF1F9A6D-B1A5-408D-B02E-65C7547D637D}" presName="rootText" presStyleLbl="node3" presStyleIdx="1" presStyleCnt="6" custScaleX="266016" custScaleY="206345">
        <dgm:presLayoutVars>
          <dgm:chPref val="3"/>
        </dgm:presLayoutVars>
      </dgm:prSet>
      <dgm:spPr/>
    </dgm:pt>
    <dgm:pt modelId="{8846F6DA-F08A-48B6-8F12-6396EF340CBD}" type="pres">
      <dgm:prSet presAssocID="{BF1F9A6D-B1A5-408D-B02E-65C7547D637D}" presName="rootConnector" presStyleLbl="node3" presStyleIdx="1" presStyleCnt="6"/>
      <dgm:spPr/>
    </dgm:pt>
    <dgm:pt modelId="{BD8DA110-059A-4B04-8D17-2366928431A2}" type="pres">
      <dgm:prSet presAssocID="{BF1F9A6D-B1A5-408D-B02E-65C7547D637D}" presName="hierChild4" presStyleCnt="0"/>
      <dgm:spPr/>
    </dgm:pt>
    <dgm:pt modelId="{63019200-D105-46E0-91EE-9F2FE385DBF1}" type="pres">
      <dgm:prSet presAssocID="{AB6AE9CF-2483-4049-9E26-9BE8AC846D84}" presName="Name37" presStyleLbl="parChTrans1D4" presStyleIdx="4" presStyleCnt="17"/>
      <dgm:spPr/>
    </dgm:pt>
    <dgm:pt modelId="{F92FD03C-2AC1-4379-B0C3-E48E539D499E}" type="pres">
      <dgm:prSet presAssocID="{B96F65E5-E419-4C12-8FCB-80A8442C8017}" presName="hierRoot2" presStyleCnt="0">
        <dgm:presLayoutVars>
          <dgm:hierBranch val="init"/>
        </dgm:presLayoutVars>
      </dgm:prSet>
      <dgm:spPr/>
    </dgm:pt>
    <dgm:pt modelId="{C687FCF9-111A-4C34-8190-6E0E9A032AB8}" type="pres">
      <dgm:prSet presAssocID="{B96F65E5-E419-4C12-8FCB-80A8442C8017}" presName="rootComposite" presStyleCnt="0"/>
      <dgm:spPr/>
    </dgm:pt>
    <dgm:pt modelId="{C0D87B86-D16A-49D9-A1B9-3D7763D0673F}" type="pres">
      <dgm:prSet presAssocID="{B96F65E5-E419-4C12-8FCB-80A8442C8017}" presName="rootText" presStyleLbl="node4" presStyleIdx="4" presStyleCnt="17" custScaleX="184583" custScaleY="290138">
        <dgm:presLayoutVars>
          <dgm:chPref val="3"/>
        </dgm:presLayoutVars>
      </dgm:prSet>
      <dgm:spPr/>
    </dgm:pt>
    <dgm:pt modelId="{0021009E-2AB5-4EAF-99DC-7217226492D2}" type="pres">
      <dgm:prSet presAssocID="{B96F65E5-E419-4C12-8FCB-80A8442C8017}" presName="rootConnector" presStyleLbl="node4" presStyleIdx="4" presStyleCnt="17"/>
      <dgm:spPr/>
    </dgm:pt>
    <dgm:pt modelId="{98A6DB35-787C-4D95-90B0-4FD1474E8F90}" type="pres">
      <dgm:prSet presAssocID="{B96F65E5-E419-4C12-8FCB-80A8442C8017}" presName="hierChild4" presStyleCnt="0"/>
      <dgm:spPr/>
    </dgm:pt>
    <dgm:pt modelId="{9E672FF6-8CFA-4D5A-8AC1-3ED153A9BE24}" type="pres">
      <dgm:prSet presAssocID="{B96F65E5-E419-4C12-8FCB-80A8442C8017}" presName="hierChild5" presStyleCnt="0"/>
      <dgm:spPr/>
    </dgm:pt>
    <dgm:pt modelId="{0F2570D4-D979-4B27-9DA0-0A4BC1C64CEF}" type="pres">
      <dgm:prSet presAssocID="{4943123E-FDAC-4791-83CF-576686F62917}" presName="Name37" presStyleLbl="parChTrans1D4" presStyleIdx="5" presStyleCnt="17"/>
      <dgm:spPr/>
    </dgm:pt>
    <dgm:pt modelId="{64583DC2-EBB7-49C3-8401-6E020DBF76F9}" type="pres">
      <dgm:prSet presAssocID="{D0815011-23CC-4163-BC50-AF74EAD4EDB3}" presName="hierRoot2" presStyleCnt="0">
        <dgm:presLayoutVars>
          <dgm:hierBranch val="init"/>
        </dgm:presLayoutVars>
      </dgm:prSet>
      <dgm:spPr/>
    </dgm:pt>
    <dgm:pt modelId="{37865EB0-0F06-40E5-8996-730F86D0434D}" type="pres">
      <dgm:prSet presAssocID="{D0815011-23CC-4163-BC50-AF74EAD4EDB3}" presName="rootComposite" presStyleCnt="0"/>
      <dgm:spPr/>
    </dgm:pt>
    <dgm:pt modelId="{AF542CF5-78B9-49B8-B4EA-FBB69788FA3E}" type="pres">
      <dgm:prSet presAssocID="{D0815011-23CC-4163-BC50-AF74EAD4EDB3}" presName="rootText" presStyleLbl="node4" presStyleIdx="5" presStyleCnt="17" custScaleX="192989" custScaleY="272198">
        <dgm:presLayoutVars>
          <dgm:chPref val="3"/>
        </dgm:presLayoutVars>
      </dgm:prSet>
      <dgm:spPr/>
    </dgm:pt>
    <dgm:pt modelId="{6A2369F7-74AD-477D-935F-F0600D681D5C}" type="pres">
      <dgm:prSet presAssocID="{D0815011-23CC-4163-BC50-AF74EAD4EDB3}" presName="rootConnector" presStyleLbl="node4" presStyleIdx="5" presStyleCnt="17"/>
      <dgm:spPr/>
    </dgm:pt>
    <dgm:pt modelId="{B6FFAF8E-9914-4A78-82D8-B2643DEF6EC7}" type="pres">
      <dgm:prSet presAssocID="{D0815011-23CC-4163-BC50-AF74EAD4EDB3}" presName="hierChild4" presStyleCnt="0"/>
      <dgm:spPr/>
    </dgm:pt>
    <dgm:pt modelId="{0E880695-CEC4-47B4-8B19-87E62E53AF75}" type="pres">
      <dgm:prSet presAssocID="{D0815011-23CC-4163-BC50-AF74EAD4EDB3}" presName="hierChild5" presStyleCnt="0"/>
      <dgm:spPr/>
    </dgm:pt>
    <dgm:pt modelId="{25EDAC10-3658-45BC-852F-DA87EB0CE46C}" type="pres">
      <dgm:prSet presAssocID="{7047630C-0033-4E95-AFC4-6EABD3C9B693}" presName="Name37" presStyleLbl="parChTrans1D4" presStyleIdx="6" presStyleCnt="17"/>
      <dgm:spPr/>
    </dgm:pt>
    <dgm:pt modelId="{2165621A-0A18-4FD6-9D18-B44E196E379D}" type="pres">
      <dgm:prSet presAssocID="{AEE330E8-2E09-41D6-AB8A-84C339CB3A56}" presName="hierRoot2" presStyleCnt="0">
        <dgm:presLayoutVars>
          <dgm:hierBranch val="init"/>
        </dgm:presLayoutVars>
      </dgm:prSet>
      <dgm:spPr/>
    </dgm:pt>
    <dgm:pt modelId="{1D160FB6-0A53-4657-B3FE-C443E1DDD144}" type="pres">
      <dgm:prSet presAssocID="{AEE330E8-2E09-41D6-AB8A-84C339CB3A56}" presName="rootComposite" presStyleCnt="0"/>
      <dgm:spPr/>
    </dgm:pt>
    <dgm:pt modelId="{9A7ABDFE-1872-465A-B679-7D3A62CEC04C}" type="pres">
      <dgm:prSet presAssocID="{AEE330E8-2E09-41D6-AB8A-84C339CB3A56}" presName="rootText" presStyleLbl="node4" presStyleIdx="6" presStyleCnt="17" custScaleX="195326" custScaleY="231348">
        <dgm:presLayoutVars>
          <dgm:chPref val="3"/>
        </dgm:presLayoutVars>
      </dgm:prSet>
      <dgm:spPr/>
    </dgm:pt>
    <dgm:pt modelId="{7F9FE07F-BE83-40A2-AC6E-C6B60231625E}" type="pres">
      <dgm:prSet presAssocID="{AEE330E8-2E09-41D6-AB8A-84C339CB3A56}" presName="rootConnector" presStyleLbl="node4" presStyleIdx="6" presStyleCnt="17"/>
      <dgm:spPr/>
    </dgm:pt>
    <dgm:pt modelId="{D277F02C-D2E4-4A91-8027-02329E53B933}" type="pres">
      <dgm:prSet presAssocID="{AEE330E8-2E09-41D6-AB8A-84C339CB3A56}" presName="hierChild4" presStyleCnt="0"/>
      <dgm:spPr/>
    </dgm:pt>
    <dgm:pt modelId="{09829F8C-BDC0-4078-BCDD-387091A2535C}" type="pres">
      <dgm:prSet presAssocID="{AEE330E8-2E09-41D6-AB8A-84C339CB3A56}" presName="hierChild5" presStyleCnt="0"/>
      <dgm:spPr/>
    </dgm:pt>
    <dgm:pt modelId="{E27CABA7-ECBA-4746-8665-9EBAE76DF02D}" type="pres">
      <dgm:prSet presAssocID="{BF1F9A6D-B1A5-408D-B02E-65C7547D637D}" presName="hierChild5" presStyleCnt="0"/>
      <dgm:spPr/>
    </dgm:pt>
    <dgm:pt modelId="{28E29443-318A-4470-A5C5-11F8649A752F}" type="pres">
      <dgm:prSet presAssocID="{B4974FF6-8BE1-4F90-BF84-E242B1E81401}" presName="hierChild5" presStyleCnt="0"/>
      <dgm:spPr/>
    </dgm:pt>
    <dgm:pt modelId="{A52F4AC3-15B2-4202-B333-75C1BA8026B3}" type="pres">
      <dgm:prSet presAssocID="{E574E0EF-DFD8-48B6-99EB-3B2DE714D0BB}" presName="Name37" presStyleLbl="parChTrans1D2" presStyleIdx="1" presStyleCnt="2"/>
      <dgm:spPr/>
    </dgm:pt>
    <dgm:pt modelId="{E6A201B4-C458-48D2-A769-1E86D9EB1A04}" type="pres">
      <dgm:prSet presAssocID="{5F77BCA1-B80E-46ED-BADE-79B254FD6F3D}" presName="hierRoot2" presStyleCnt="0">
        <dgm:presLayoutVars>
          <dgm:hierBranch val="init"/>
        </dgm:presLayoutVars>
      </dgm:prSet>
      <dgm:spPr/>
    </dgm:pt>
    <dgm:pt modelId="{8A4295D9-266C-460A-BC5A-AB4FDA0720CA}" type="pres">
      <dgm:prSet presAssocID="{5F77BCA1-B80E-46ED-BADE-79B254FD6F3D}" presName="rootComposite" presStyleCnt="0"/>
      <dgm:spPr/>
    </dgm:pt>
    <dgm:pt modelId="{97D82CB3-030E-4FD2-A4C0-8DBCEC4BE62C}" type="pres">
      <dgm:prSet presAssocID="{5F77BCA1-B80E-46ED-BADE-79B254FD6F3D}" presName="rootText" presStyleLbl="node2" presStyleIdx="1" presStyleCnt="2" custScaleX="240594" custScaleY="171459">
        <dgm:presLayoutVars>
          <dgm:chPref val="3"/>
        </dgm:presLayoutVars>
      </dgm:prSet>
      <dgm:spPr/>
    </dgm:pt>
    <dgm:pt modelId="{362FEC91-21E8-49A5-8173-1A2102B2155E}" type="pres">
      <dgm:prSet presAssocID="{5F77BCA1-B80E-46ED-BADE-79B254FD6F3D}" presName="rootConnector" presStyleLbl="node2" presStyleIdx="1" presStyleCnt="2"/>
      <dgm:spPr/>
    </dgm:pt>
    <dgm:pt modelId="{B07B40C0-8A4E-4423-9B17-119E88E95F43}" type="pres">
      <dgm:prSet presAssocID="{5F77BCA1-B80E-46ED-BADE-79B254FD6F3D}" presName="hierChild4" presStyleCnt="0"/>
      <dgm:spPr/>
    </dgm:pt>
    <dgm:pt modelId="{13D6F820-FEBE-4B13-8523-39421FBAFC1D}" type="pres">
      <dgm:prSet presAssocID="{005E0841-2973-4FB8-BCAC-2D5A5804AE91}" presName="Name37" presStyleLbl="parChTrans1D3" presStyleIdx="2" presStyleCnt="6"/>
      <dgm:spPr/>
    </dgm:pt>
    <dgm:pt modelId="{C669AB99-AED5-4593-AC03-A662DB8136CB}" type="pres">
      <dgm:prSet presAssocID="{E684B749-DEC6-4E55-BE59-B483D39BCE52}" presName="hierRoot2" presStyleCnt="0">
        <dgm:presLayoutVars>
          <dgm:hierBranch val="init"/>
        </dgm:presLayoutVars>
      </dgm:prSet>
      <dgm:spPr/>
    </dgm:pt>
    <dgm:pt modelId="{3EA089B8-A3D5-4712-811C-8B32279BA8D6}" type="pres">
      <dgm:prSet presAssocID="{E684B749-DEC6-4E55-BE59-B483D39BCE52}" presName="rootComposite" presStyleCnt="0"/>
      <dgm:spPr/>
    </dgm:pt>
    <dgm:pt modelId="{9376363A-8618-4CB7-8FE8-5CBBCE35C880}" type="pres">
      <dgm:prSet presAssocID="{E684B749-DEC6-4E55-BE59-B483D39BCE52}" presName="rootText" presStyleLbl="node3" presStyleIdx="2" presStyleCnt="6" custScaleX="172278" custScaleY="222864">
        <dgm:presLayoutVars>
          <dgm:chPref val="3"/>
        </dgm:presLayoutVars>
      </dgm:prSet>
      <dgm:spPr/>
    </dgm:pt>
    <dgm:pt modelId="{01EE520C-83A3-4BF3-8F6C-089FF2EA16BF}" type="pres">
      <dgm:prSet presAssocID="{E684B749-DEC6-4E55-BE59-B483D39BCE52}" presName="rootConnector" presStyleLbl="node3" presStyleIdx="2" presStyleCnt="6"/>
      <dgm:spPr/>
    </dgm:pt>
    <dgm:pt modelId="{2020AADD-4495-4D4B-8A54-BD7ADA6CEF9B}" type="pres">
      <dgm:prSet presAssocID="{E684B749-DEC6-4E55-BE59-B483D39BCE52}" presName="hierChild4" presStyleCnt="0"/>
      <dgm:spPr/>
    </dgm:pt>
    <dgm:pt modelId="{D7F9019C-2F6A-4FFA-A2E5-B648507EDAF3}" type="pres">
      <dgm:prSet presAssocID="{85551F89-AA22-40DE-8CA2-4AA2695637F9}" presName="Name37" presStyleLbl="parChTrans1D4" presStyleIdx="7" presStyleCnt="17"/>
      <dgm:spPr/>
    </dgm:pt>
    <dgm:pt modelId="{D11A9FAE-94AC-4C57-B115-4317151E85F7}" type="pres">
      <dgm:prSet presAssocID="{5D026431-D6C5-4859-B575-257E391508F2}" presName="hierRoot2" presStyleCnt="0">
        <dgm:presLayoutVars>
          <dgm:hierBranch val="init"/>
        </dgm:presLayoutVars>
      </dgm:prSet>
      <dgm:spPr/>
    </dgm:pt>
    <dgm:pt modelId="{592E7EE1-DB8E-48C7-8DDB-6D317A945659}" type="pres">
      <dgm:prSet presAssocID="{5D026431-D6C5-4859-B575-257E391508F2}" presName="rootComposite" presStyleCnt="0"/>
      <dgm:spPr/>
    </dgm:pt>
    <dgm:pt modelId="{62EFCCE3-37D8-4131-AEA4-F643ED979D5D}" type="pres">
      <dgm:prSet presAssocID="{5D026431-D6C5-4859-B575-257E391508F2}" presName="rootText" presStyleLbl="node4" presStyleIdx="7" presStyleCnt="17" custScaleX="150230" custScaleY="185360">
        <dgm:presLayoutVars>
          <dgm:chPref val="3"/>
        </dgm:presLayoutVars>
      </dgm:prSet>
      <dgm:spPr/>
    </dgm:pt>
    <dgm:pt modelId="{8814FBF5-4E39-41AC-9A25-19518A7B6129}" type="pres">
      <dgm:prSet presAssocID="{5D026431-D6C5-4859-B575-257E391508F2}" presName="rootConnector" presStyleLbl="node4" presStyleIdx="7" presStyleCnt="17"/>
      <dgm:spPr/>
    </dgm:pt>
    <dgm:pt modelId="{B8D3DFB1-5CB5-4864-9ABA-17448561A91E}" type="pres">
      <dgm:prSet presAssocID="{5D026431-D6C5-4859-B575-257E391508F2}" presName="hierChild4" presStyleCnt="0"/>
      <dgm:spPr/>
    </dgm:pt>
    <dgm:pt modelId="{544FAA0C-FD7B-49CC-A2FF-ECB1CE4E50F6}" type="pres">
      <dgm:prSet presAssocID="{5D026431-D6C5-4859-B575-257E391508F2}" presName="hierChild5" presStyleCnt="0"/>
      <dgm:spPr/>
    </dgm:pt>
    <dgm:pt modelId="{2BBC7E21-A19A-435C-95C4-B69F1CC31A95}" type="pres">
      <dgm:prSet presAssocID="{752B3B0F-6F21-4D9E-8ADB-1E6DE4BAFBF8}" presName="Name37" presStyleLbl="parChTrans1D4" presStyleIdx="8" presStyleCnt="17"/>
      <dgm:spPr/>
    </dgm:pt>
    <dgm:pt modelId="{CAEDF1F8-8D6C-4C1F-B17F-1E63615AADF1}" type="pres">
      <dgm:prSet presAssocID="{A878D7C5-6776-405B-A3BA-226653760DD1}" presName="hierRoot2" presStyleCnt="0">
        <dgm:presLayoutVars>
          <dgm:hierBranch val="init"/>
        </dgm:presLayoutVars>
      </dgm:prSet>
      <dgm:spPr/>
    </dgm:pt>
    <dgm:pt modelId="{BA53AF4B-B32D-40DB-935D-4A3A33CF8247}" type="pres">
      <dgm:prSet presAssocID="{A878D7C5-6776-405B-A3BA-226653760DD1}" presName="rootComposite" presStyleCnt="0"/>
      <dgm:spPr/>
    </dgm:pt>
    <dgm:pt modelId="{9902806B-7B91-4B38-AF1F-CF94B8B47E14}" type="pres">
      <dgm:prSet presAssocID="{A878D7C5-6776-405B-A3BA-226653760DD1}" presName="rootText" presStyleLbl="node4" presStyleIdx="8" presStyleCnt="17" custScaleX="147198" custScaleY="228063">
        <dgm:presLayoutVars>
          <dgm:chPref val="3"/>
        </dgm:presLayoutVars>
      </dgm:prSet>
      <dgm:spPr/>
    </dgm:pt>
    <dgm:pt modelId="{4482EDC7-A1CF-4EF2-9B4A-F614656A246A}" type="pres">
      <dgm:prSet presAssocID="{A878D7C5-6776-405B-A3BA-226653760DD1}" presName="rootConnector" presStyleLbl="node4" presStyleIdx="8" presStyleCnt="17"/>
      <dgm:spPr/>
    </dgm:pt>
    <dgm:pt modelId="{EC0D80CE-7DC8-4BE8-ADA7-C8B14DF2718B}" type="pres">
      <dgm:prSet presAssocID="{A878D7C5-6776-405B-A3BA-226653760DD1}" presName="hierChild4" presStyleCnt="0"/>
      <dgm:spPr/>
    </dgm:pt>
    <dgm:pt modelId="{DBD352DF-5665-4462-93E1-83563ABB6B43}" type="pres">
      <dgm:prSet presAssocID="{A878D7C5-6776-405B-A3BA-226653760DD1}" presName="hierChild5" presStyleCnt="0"/>
      <dgm:spPr/>
    </dgm:pt>
    <dgm:pt modelId="{82431444-331B-490B-890E-1C57E6ED2169}" type="pres">
      <dgm:prSet presAssocID="{E684B749-DEC6-4E55-BE59-B483D39BCE52}" presName="hierChild5" presStyleCnt="0"/>
      <dgm:spPr/>
    </dgm:pt>
    <dgm:pt modelId="{E5BCBD61-D2AD-4AE7-B4B0-20673F8869E8}" type="pres">
      <dgm:prSet presAssocID="{4DC71712-4D30-4062-B9EA-302A460A2A3D}" presName="Name37" presStyleLbl="parChTrans1D3" presStyleIdx="3" presStyleCnt="6"/>
      <dgm:spPr/>
    </dgm:pt>
    <dgm:pt modelId="{3B40D32D-80DE-4C10-AC1B-DEDDEADA8EEE}" type="pres">
      <dgm:prSet presAssocID="{CF2902B0-D15F-4764-8A94-5DC8BD3094D9}" presName="hierRoot2" presStyleCnt="0">
        <dgm:presLayoutVars>
          <dgm:hierBranch val="init"/>
        </dgm:presLayoutVars>
      </dgm:prSet>
      <dgm:spPr/>
    </dgm:pt>
    <dgm:pt modelId="{B166FFB8-A127-4A0A-9C4C-9D8627F671DE}" type="pres">
      <dgm:prSet presAssocID="{CF2902B0-D15F-4764-8A94-5DC8BD3094D9}" presName="rootComposite" presStyleCnt="0"/>
      <dgm:spPr/>
    </dgm:pt>
    <dgm:pt modelId="{862E83AD-1776-419C-9427-71B844F9C62D}" type="pres">
      <dgm:prSet presAssocID="{CF2902B0-D15F-4764-8A94-5DC8BD3094D9}" presName="rootText" presStyleLbl="node3" presStyleIdx="3" presStyleCnt="6" custScaleX="184775" custScaleY="237317">
        <dgm:presLayoutVars>
          <dgm:chPref val="3"/>
        </dgm:presLayoutVars>
      </dgm:prSet>
      <dgm:spPr/>
    </dgm:pt>
    <dgm:pt modelId="{0F6DA29E-CFCE-4628-81A1-81626E2F4D4A}" type="pres">
      <dgm:prSet presAssocID="{CF2902B0-D15F-4764-8A94-5DC8BD3094D9}" presName="rootConnector" presStyleLbl="node3" presStyleIdx="3" presStyleCnt="6"/>
      <dgm:spPr/>
    </dgm:pt>
    <dgm:pt modelId="{611343FE-D616-4A9A-A5B0-38D70A113CB1}" type="pres">
      <dgm:prSet presAssocID="{CF2902B0-D15F-4764-8A94-5DC8BD3094D9}" presName="hierChild4" presStyleCnt="0"/>
      <dgm:spPr/>
    </dgm:pt>
    <dgm:pt modelId="{9D6C8498-B980-4E72-AF8B-3B4BC8A9633C}" type="pres">
      <dgm:prSet presAssocID="{8AEE1E2E-3B08-4CD7-8162-BF92984ED4D6}" presName="Name37" presStyleLbl="parChTrans1D4" presStyleIdx="9" presStyleCnt="17"/>
      <dgm:spPr/>
    </dgm:pt>
    <dgm:pt modelId="{6A38D31F-6E0F-4E86-9A31-9BA05D1489CE}" type="pres">
      <dgm:prSet presAssocID="{11D8481F-DA1E-4AE2-BEA5-64B5033F9F02}" presName="hierRoot2" presStyleCnt="0">
        <dgm:presLayoutVars>
          <dgm:hierBranch val="init"/>
        </dgm:presLayoutVars>
      </dgm:prSet>
      <dgm:spPr/>
    </dgm:pt>
    <dgm:pt modelId="{ED502C4C-5414-45D7-A3C9-7385E0A45E34}" type="pres">
      <dgm:prSet presAssocID="{11D8481F-DA1E-4AE2-BEA5-64B5033F9F02}" presName="rootComposite" presStyleCnt="0"/>
      <dgm:spPr/>
    </dgm:pt>
    <dgm:pt modelId="{86ADAF17-1A2C-43D1-9508-0CAC029244C0}" type="pres">
      <dgm:prSet presAssocID="{11D8481F-DA1E-4AE2-BEA5-64B5033F9F02}" presName="rootText" presStyleLbl="node4" presStyleIdx="9" presStyleCnt="17" custScaleX="163013" custScaleY="175296">
        <dgm:presLayoutVars>
          <dgm:chPref val="3"/>
        </dgm:presLayoutVars>
      </dgm:prSet>
      <dgm:spPr/>
    </dgm:pt>
    <dgm:pt modelId="{EAB51563-EDBF-499C-921A-916138BEA654}" type="pres">
      <dgm:prSet presAssocID="{11D8481F-DA1E-4AE2-BEA5-64B5033F9F02}" presName="rootConnector" presStyleLbl="node4" presStyleIdx="9" presStyleCnt="17"/>
      <dgm:spPr/>
    </dgm:pt>
    <dgm:pt modelId="{D6CAEF9B-A5DE-4585-97D4-69737E157181}" type="pres">
      <dgm:prSet presAssocID="{11D8481F-DA1E-4AE2-BEA5-64B5033F9F02}" presName="hierChild4" presStyleCnt="0"/>
      <dgm:spPr/>
    </dgm:pt>
    <dgm:pt modelId="{3D847071-BDA8-4B72-AB8A-E613B53C8167}" type="pres">
      <dgm:prSet presAssocID="{11D8481F-DA1E-4AE2-BEA5-64B5033F9F02}" presName="hierChild5" presStyleCnt="0"/>
      <dgm:spPr/>
    </dgm:pt>
    <dgm:pt modelId="{2ADE7368-5BF4-40D3-A8B3-3277AFEDC381}" type="pres">
      <dgm:prSet presAssocID="{2EBCE35D-34F3-4DC5-98F5-003D3DB2D398}" presName="Name37" presStyleLbl="parChTrans1D4" presStyleIdx="10" presStyleCnt="17"/>
      <dgm:spPr/>
    </dgm:pt>
    <dgm:pt modelId="{75FCE4CA-5402-4D9E-857B-0B7EA3AD6DD2}" type="pres">
      <dgm:prSet presAssocID="{CEBBF120-5EC5-43B0-81DD-443DDE76EC3D}" presName="hierRoot2" presStyleCnt="0">
        <dgm:presLayoutVars>
          <dgm:hierBranch val="init"/>
        </dgm:presLayoutVars>
      </dgm:prSet>
      <dgm:spPr/>
    </dgm:pt>
    <dgm:pt modelId="{1F021903-4B00-4953-8F7A-EE247A2DC585}" type="pres">
      <dgm:prSet presAssocID="{CEBBF120-5EC5-43B0-81DD-443DDE76EC3D}" presName="rootComposite" presStyleCnt="0"/>
      <dgm:spPr/>
    </dgm:pt>
    <dgm:pt modelId="{BFB85308-D87D-40CD-81D6-73080591318C}" type="pres">
      <dgm:prSet presAssocID="{CEBBF120-5EC5-43B0-81DD-443DDE76EC3D}" presName="rootText" presStyleLbl="node4" presStyleIdx="10" presStyleCnt="17" custScaleX="163338" custScaleY="541439">
        <dgm:presLayoutVars>
          <dgm:chPref val="3"/>
        </dgm:presLayoutVars>
      </dgm:prSet>
      <dgm:spPr/>
    </dgm:pt>
    <dgm:pt modelId="{BA921CCC-3BD1-4EEC-AB14-9D1EE56E3510}" type="pres">
      <dgm:prSet presAssocID="{CEBBF120-5EC5-43B0-81DD-443DDE76EC3D}" presName="rootConnector" presStyleLbl="node4" presStyleIdx="10" presStyleCnt="17"/>
      <dgm:spPr/>
    </dgm:pt>
    <dgm:pt modelId="{CD373C4C-A2FC-4A3F-A440-521AB2CF7828}" type="pres">
      <dgm:prSet presAssocID="{CEBBF120-5EC5-43B0-81DD-443DDE76EC3D}" presName="hierChild4" presStyleCnt="0"/>
      <dgm:spPr/>
    </dgm:pt>
    <dgm:pt modelId="{62E36B4B-2EA0-4A77-9A0A-531E04A842D5}" type="pres">
      <dgm:prSet presAssocID="{CEBBF120-5EC5-43B0-81DD-443DDE76EC3D}" presName="hierChild5" presStyleCnt="0"/>
      <dgm:spPr/>
    </dgm:pt>
    <dgm:pt modelId="{F8F81B30-26D4-4B57-902F-2EEEE9D0B904}" type="pres">
      <dgm:prSet presAssocID="{CF2902B0-D15F-4764-8A94-5DC8BD3094D9}" presName="hierChild5" presStyleCnt="0"/>
      <dgm:spPr/>
    </dgm:pt>
    <dgm:pt modelId="{AF1F7691-07FD-4B18-BD38-F419BF36E939}" type="pres">
      <dgm:prSet presAssocID="{0244AE79-A064-4C94-92C0-71B04DBFBEE4}" presName="Name37" presStyleLbl="parChTrans1D3" presStyleIdx="4" presStyleCnt="6"/>
      <dgm:spPr/>
    </dgm:pt>
    <dgm:pt modelId="{D1173630-E658-4AC0-A3AB-36ABC95278C2}" type="pres">
      <dgm:prSet presAssocID="{4D023BF7-7FA6-4221-90AE-9653432F3764}" presName="hierRoot2" presStyleCnt="0">
        <dgm:presLayoutVars>
          <dgm:hierBranch val="init"/>
        </dgm:presLayoutVars>
      </dgm:prSet>
      <dgm:spPr/>
    </dgm:pt>
    <dgm:pt modelId="{F2EFCF3C-84F3-4663-B3BE-27628AA87515}" type="pres">
      <dgm:prSet presAssocID="{4D023BF7-7FA6-4221-90AE-9653432F3764}" presName="rootComposite" presStyleCnt="0"/>
      <dgm:spPr/>
    </dgm:pt>
    <dgm:pt modelId="{93A58F4E-21A6-4A41-BAE1-679C317788EB}" type="pres">
      <dgm:prSet presAssocID="{4D023BF7-7FA6-4221-90AE-9653432F3764}" presName="rootText" presStyleLbl="node3" presStyleIdx="4" presStyleCnt="6" custScaleX="183345" custScaleY="219333">
        <dgm:presLayoutVars>
          <dgm:chPref val="3"/>
        </dgm:presLayoutVars>
      </dgm:prSet>
      <dgm:spPr/>
    </dgm:pt>
    <dgm:pt modelId="{E55B2BA4-7EB1-4723-949D-F19DA7F33D14}" type="pres">
      <dgm:prSet presAssocID="{4D023BF7-7FA6-4221-90AE-9653432F3764}" presName="rootConnector" presStyleLbl="node3" presStyleIdx="4" presStyleCnt="6"/>
      <dgm:spPr/>
    </dgm:pt>
    <dgm:pt modelId="{93F17504-7E6A-4363-ABFD-3EFF4689EAE3}" type="pres">
      <dgm:prSet presAssocID="{4D023BF7-7FA6-4221-90AE-9653432F3764}" presName="hierChild4" presStyleCnt="0"/>
      <dgm:spPr/>
    </dgm:pt>
    <dgm:pt modelId="{CD1E1C38-5994-471F-87ED-0D037B36F4F8}" type="pres">
      <dgm:prSet presAssocID="{CDCEDCD2-D457-4F1C-95B2-0ABDCB4355B5}" presName="Name37" presStyleLbl="parChTrans1D4" presStyleIdx="11" presStyleCnt="17"/>
      <dgm:spPr/>
    </dgm:pt>
    <dgm:pt modelId="{2A003288-D675-4F48-BC1B-A76A904FB38D}" type="pres">
      <dgm:prSet presAssocID="{FFAD5F08-E774-4DE3-9460-08C4E2448EFB}" presName="hierRoot2" presStyleCnt="0">
        <dgm:presLayoutVars>
          <dgm:hierBranch val="init"/>
        </dgm:presLayoutVars>
      </dgm:prSet>
      <dgm:spPr/>
    </dgm:pt>
    <dgm:pt modelId="{6898497D-2F91-456F-BCED-0E0EF2641E63}" type="pres">
      <dgm:prSet presAssocID="{FFAD5F08-E774-4DE3-9460-08C4E2448EFB}" presName="rootComposite" presStyleCnt="0"/>
      <dgm:spPr/>
    </dgm:pt>
    <dgm:pt modelId="{B6D18743-E395-45A5-9819-EB20F5739AA7}" type="pres">
      <dgm:prSet presAssocID="{FFAD5F08-E774-4DE3-9460-08C4E2448EFB}" presName="rootText" presStyleLbl="node4" presStyleIdx="11" presStyleCnt="17" custScaleX="151997" custScaleY="188665">
        <dgm:presLayoutVars>
          <dgm:chPref val="3"/>
        </dgm:presLayoutVars>
      </dgm:prSet>
      <dgm:spPr/>
    </dgm:pt>
    <dgm:pt modelId="{FE0B110F-E26B-4FE1-A97D-366F8896576B}" type="pres">
      <dgm:prSet presAssocID="{FFAD5F08-E774-4DE3-9460-08C4E2448EFB}" presName="rootConnector" presStyleLbl="node4" presStyleIdx="11" presStyleCnt="17"/>
      <dgm:spPr/>
    </dgm:pt>
    <dgm:pt modelId="{D51D0E05-3182-4720-AFB2-A9D0BE11F106}" type="pres">
      <dgm:prSet presAssocID="{FFAD5F08-E774-4DE3-9460-08C4E2448EFB}" presName="hierChild4" presStyleCnt="0"/>
      <dgm:spPr/>
    </dgm:pt>
    <dgm:pt modelId="{8EA38EDD-93FE-40D0-A991-736A9C08D0F8}" type="pres">
      <dgm:prSet presAssocID="{FFAD5F08-E774-4DE3-9460-08C4E2448EFB}" presName="hierChild5" presStyleCnt="0"/>
      <dgm:spPr/>
    </dgm:pt>
    <dgm:pt modelId="{DBF43C44-2A44-49FA-B39F-26C474B1574B}" type="pres">
      <dgm:prSet presAssocID="{E1F272F8-453B-43FE-98D2-3B32FD3D8C0A}" presName="Name37" presStyleLbl="parChTrans1D4" presStyleIdx="12" presStyleCnt="17"/>
      <dgm:spPr/>
    </dgm:pt>
    <dgm:pt modelId="{580BFCA3-66D0-4934-B933-32BC82B9C62A}" type="pres">
      <dgm:prSet presAssocID="{E1A9847F-322B-477E-BB21-54579D4EC412}" presName="hierRoot2" presStyleCnt="0">
        <dgm:presLayoutVars>
          <dgm:hierBranch val="init"/>
        </dgm:presLayoutVars>
      </dgm:prSet>
      <dgm:spPr/>
    </dgm:pt>
    <dgm:pt modelId="{D090EAE0-CE81-4F38-81C7-ACBEB7AF9667}" type="pres">
      <dgm:prSet presAssocID="{E1A9847F-322B-477E-BB21-54579D4EC412}" presName="rootComposite" presStyleCnt="0"/>
      <dgm:spPr/>
    </dgm:pt>
    <dgm:pt modelId="{A2D981E3-9E4C-47CA-A19D-27E9F3220719}" type="pres">
      <dgm:prSet presAssocID="{E1A9847F-322B-477E-BB21-54579D4EC412}" presName="rootText" presStyleLbl="node4" presStyleIdx="12" presStyleCnt="17" custScaleX="145223" custScaleY="185279">
        <dgm:presLayoutVars>
          <dgm:chPref val="3"/>
        </dgm:presLayoutVars>
      </dgm:prSet>
      <dgm:spPr/>
    </dgm:pt>
    <dgm:pt modelId="{22F12372-EA75-4EB3-94DF-EC5B28CC2D5C}" type="pres">
      <dgm:prSet presAssocID="{E1A9847F-322B-477E-BB21-54579D4EC412}" presName="rootConnector" presStyleLbl="node4" presStyleIdx="12" presStyleCnt="17"/>
      <dgm:spPr/>
    </dgm:pt>
    <dgm:pt modelId="{695129B3-453E-4C69-A7EE-1F5BE26E1BE9}" type="pres">
      <dgm:prSet presAssocID="{E1A9847F-322B-477E-BB21-54579D4EC412}" presName="hierChild4" presStyleCnt="0"/>
      <dgm:spPr/>
    </dgm:pt>
    <dgm:pt modelId="{93D27916-58A4-4CA0-A0C4-6977212F42D4}" type="pres">
      <dgm:prSet presAssocID="{E1A9847F-322B-477E-BB21-54579D4EC412}" presName="hierChild5" presStyleCnt="0"/>
      <dgm:spPr/>
    </dgm:pt>
    <dgm:pt modelId="{AC4A695C-1FB6-4D39-B185-097DE6E78761}" type="pres">
      <dgm:prSet presAssocID="{4D023BF7-7FA6-4221-90AE-9653432F3764}" presName="hierChild5" presStyleCnt="0"/>
      <dgm:spPr/>
    </dgm:pt>
    <dgm:pt modelId="{6748B6A5-A3EC-4233-92CC-C1055A2A1590}" type="pres">
      <dgm:prSet presAssocID="{4C3D0128-7D06-4320-90BB-96DB589BFFE7}" presName="Name37" presStyleLbl="parChTrans1D3" presStyleIdx="5" presStyleCnt="6"/>
      <dgm:spPr/>
    </dgm:pt>
    <dgm:pt modelId="{ADC6FB5E-17F7-4B85-A612-39D0F5206915}" type="pres">
      <dgm:prSet presAssocID="{CAAB86FD-DB3C-462B-9D41-D701BE039833}" presName="hierRoot2" presStyleCnt="0">
        <dgm:presLayoutVars>
          <dgm:hierBranch val="init"/>
        </dgm:presLayoutVars>
      </dgm:prSet>
      <dgm:spPr/>
    </dgm:pt>
    <dgm:pt modelId="{8CE6341D-97ED-4ED5-A761-4FBF546D2D54}" type="pres">
      <dgm:prSet presAssocID="{CAAB86FD-DB3C-462B-9D41-D701BE039833}" presName="rootComposite" presStyleCnt="0"/>
      <dgm:spPr/>
    </dgm:pt>
    <dgm:pt modelId="{9FC93D34-CC69-4B03-8800-D436AADD82D1}" type="pres">
      <dgm:prSet presAssocID="{CAAB86FD-DB3C-462B-9D41-D701BE039833}" presName="rootText" presStyleLbl="node3" presStyleIdx="5" presStyleCnt="6" custScaleX="179901" custScaleY="211349" custLinFactNeighborX="291" custLinFactNeighborY="1206">
        <dgm:presLayoutVars>
          <dgm:chPref val="3"/>
        </dgm:presLayoutVars>
      </dgm:prSet>
      <dgm:spPr/>
    </dgm:pt>
    <dgm:pt modelId="{8F3848C4-B403-4943-8ED4-A6D200FCD71D}" type="pres">
      <dgm:prSet presAssocID="{CAAB86FD-DB3C-462B-9D41-D701BE039833}" presName="rootConnector" presStyleLbl="node3" presStyleIdx="5" presStyleCnt="6"/>
      <dgm:spPr/>
    </dgm:pt>
    <dgm:pt modelId="{181B242E-22C5-41F2-91DD-57000ED603E4}" type="pres">
      <dgm:prSet presAssocID="{CAAB86FD-DB3C-462B-9D41-D701BE039833}" presName="hierChild4" presStyleCnt="0"/>
      <dgm:spPr/>
    </dgm:pt>
    <dgm:pt modelId="{5D01D3F3-59A3-4BE6-B12C-145217D88C54}" type="pres">
      <dgm:prSet presAssocID="{5A33AFCE-B47E-460D-A304-9CC6A0CCD731}" presName="Name37" presStyleLbl="parChTrans1D4" presStyleIdx="13" presStyleCnt="17"/>
      <dgm:spPr/>
    </dgm:pt>
    <dgm:pt modelId="{24EE2BAE-E0D3-455F-9620-1C4F7655F11C}" type="pres">
      <dgm:prSet presAssocID="{7BE1AC1B-2895-42D2-8E6E-CFFE4DA64DD1}" presName="hierRoot2" presStyleCnt="0">
        <dgm:presLayoutVars>
          <dgm:hierBranch val="init"/>
        </dgm:presLayoutVars>
      </dgm:prSet>
      <dgm:spPr/>
    </dgm:pt>
    <dgm:pt modelId="{403485C8-FB1F-4564-B0A9-B64594CA23FC}" type="pres">
      <dgm:prSet presAssocID="{7BE1AC1B-2895-42D2-8E6E-CFFE4DA64DD1}" presName="rootComposite" presStyleCnt="0"/>
      <dgm:spPr/>
    </dgm:pt>
    <dgm:pt modelId="{C65888B4-526A-4D13-90BC-B95E843F372D}" type="pres">
      <dgm:prSet presAssocID="{7BE1AC1B-2895-42D2-8E6E-CFFE4DA64DD1}" presName="rootText" presStyleLbl="node4" presStyleIdx="13" presStyleCnt="17" custScaleX="184894" custScaleY="212505">
        <dgm:presLayoutVars>
          <dgm:chPref val="3"/>
        </dgm:presLayoutVars>
      </dgm:prSet>
      <dgm:spPr/>
    </dgm:pt>
    <dgm:pt modelId="{822DA6F5-EEC8-4A09-B13D-7269D70CB63C}" type="pres">
      <dgm:prSet presAssocID="{7BE1AC1B-2895-42D2-8E6E-CFFE4DA64DD1}" presName="rootConnector" presStyleLbl="node4" presStyleIdx="13" presStyleCnt="17"/>
      <dgm:spPr/>
    </dgm:pt>
    <dgm:pt modelId="{7AC2E948-D1FC-409D-8C72-08C441CC6AFA}" type="pres">
      <dgm:prSet presAssocID="{7BE1AC1B-2895-42D2-8E6E-CFFE4DA64DD1}" presName="hierChild4" presStyleCnt="0"/>
      <dgm:spPr/>
    </dgm:pt>
    <dgm:pt modelId="{EA9502F4-7C80-42ED-BC00-C74684DBFB34}" type="pres">
      <dgm:prSet presAssocID="{7BE1AC1B-2895-42D2-8E6E-CFFE4DA64DD1}" presName="hierChild5" presStyleCnt="0"/>
      <dgm:spPr/>
    </dgm:pt>
    <dgm:pt modelId="{B3E53171-441D-4A33-9FAB-23E959BD27E3}" type="pres">
      <dgm:prSet presAssocID="{87ADB61C-113F-407D-A8BA-96150F51B1D8}" presName="Name37" presStyleLbl="parChTrans1D4" presStyleIdx="14" presStyleCnt="17"/>
      <dgm:spPr/>
    </dgm:pt>
    <dgm:pt modelId="{985B5C30-62EF-4CA2-958E-30F20C9A69B6}" type="pres">
      <dgm:prSet presAssocID="{9A39ED66-6588-4FED-AEB1-09912095A577}" presName="hierRoot2" presStyleCnt="0">
        <dgm:presLayoutVars>
          <dgm:hierBranch val="init"/>
        </dgm:presLayoutVars>
      </dgm:prSet>
      <dgm:spPr/>
    </dgm:pt>
    <dgm:pt modelId="{4A2961AC-ED26-46D8-A8B0-AEE5A57BFF18}" type="pres">
      <dgm:prSet presAssocID="{9A39ED66-6588-4FED-AEB1-09912095A577}" presName="rootComposite" presStyleCnt="0"/>
      <dgm:spPr/>
    </dgm:pt>
    <dgm:pt modelId="{757401A6-7180-4FA3-AA58-FF551950106E}" type="pres">
      <dgm:prSet presAssocID="{9A39ED66-6588-4FED-AEB1-09912095A577}" presName="rootText" presStyleLbl="node4" presStyleIdx="14" presStyleCnt="17" custScaleX="184316">
        <dgm:presLayoutVars>
          <dgm:chPref val="3"/>
        </dgm:presLayoutVars>
      </dgm:prSet>
      <dgm:spPr/>
    </dgm:pt>
    <dgm:pt modelId="{14F15D61-C8AE-464F-A683-10745D8BB5EC}" type="pres">
      <dgm:prSet presAssocID="{9A39ED66-6588-4FED-AEB1-09912095A577}" presName="rootConnector" presStyleLbl="node4" presStyleIdx="14" presStyleCnt="17"/>
      <dgm:spPr/>
    </dgm:pt>
    <dgm:pt modelId="{436940CB-CE46-4760-B587-E6F9B04C79CD}" type="pres">
      <dgm:prSet presAssocID="{9A39ED66-6588-4FED-AEB1-09912095A577}" presName="hierChild4" presStyleCnt="0"/>
      <dgm:spPr/>
    </dgm:pt>
    <dgm:pt modelId="{8485C306-1C58-49B6-B050-20943B351A58}" type="pres">
      <dgm:prSet presAssocID="{9A39ED66-6588-4FED-AEB1-09912095A577}" presName="hierChild5" presStyleCnt="0"/>
      <dgm:spPr/>
    </dgm:pt>
    <dgm:pt modelId="{994D6196-C773-4F96-9E4B-47395A7F70F3}" type="pres">
      <dgm:prSet presAssocID="{193A85E2-B79C-468B-AE53-2F9B53E8F5E3}" presName="Name37" presStyleLbl="parChTrans1D4" presStyleIdx="15" presStyleCnt="17"/>
      <dgm:spPr/>
    </dgm:pt>
    <dgm:pt modelId="{2B1BF82A-2C04-487F-9AAF-9980A4B52E43}" type="pres">
      <dgm:prSet presAssocID="{0AD0B2DA-2A3F-4480-AED6-92BE5AC34AC4}" presName="hierRoot2" presStyleCnt="0">
        <dgm:presLayoutVars>
          <dgm:hierBranch val="init"/>
        </dgm:presLayoutVars>
      </dgm:prSet>
      <dgm:spPr/>
    </dgm:pt>
    <dgm:pt modelId="{F1D4A551-D1E6-4FDA-86FF-858201D262AA}" type="pres">
      <dgm:prSet presAssocID="{0AD0B2DA-2A3F-4480-AED6-92BE5AC34AC4}" presName="rootComposite" presStyleCnt="0"/>
      <dgm:spPr/>
    </dgm:pt>
    <dgm:pt modelId="{A882E465-75C9-4BD2-83E0-748FF89B1803}" type="pres">
      <dgm:prSet presAssocID="{0AD0B2DA-2A3F-4480-AED6-92BE5AC34AC4}" presName="rootText" presStyleLbl="node4" presStyleIdx="15" presStyleCnt="17" custScaleX="182552">
        <dgm:presLayoutVars>
          <dgm:chPref val="3"/>
        </dgm:presLayoutVars>
      </dgm:prSet>
      <dgm:spPr/>
    </dgm:pt>
    <dgm:pt modelId="{0A038628-F2D7-4D05-B4D1-2A8142A1A467}" type="pres">
      <dgm:prSet presAssocID="{0AD0B2DA-2A3F-4480-AED6-92BE5AC34AC4}" presName="rootConnector" presStyleLbl="node4" presStyleIdx="15" presStyleCnt="17"/>
      <dgm:spPr/>
    </dgm:pt>
    <dgm:pt modelId="{26BD7489-7ED5-4CFB-9A48-28DE085B32FF}" type="pres">
      <dgm:prSet presAssocID="{0AD0B2DA-2A3F-4480-AED6-92BE5AC34AC4}" presName="hierChild4" presStyleCnt="0"/>
      <dgm:spPr/>
    </dgm:pt>
    <dgm:pt modelId="{901D025B-3935-4B2E-A162-A0AE08CE17D6}" type="pres">
      <dgm:prSet presAssocID="{0AD0B2DA-2A3F-4480-AED6-92BE5AC34AC4}" presName="hierChild5" presStyleCnt="0"/>
      <dgm:spPr/>
    </dgm:pt>
    <dgm:pt modelId="{6B5FA45C-FE8A-4B47-ADDC-B3FF5C0F0C96}" type="pres">
      <dgm:prSet presAssocID="{89A49CCB-78DB-4E15-B675-618D5D671A52}" presName="Name37" presStyleLbl="parChTrans1D4" presStyleIdx="16" presStyleCnt="17"/>
      <dgm:spPr/>
    </dgm:pt>
    <dgm:pt modelId="{FC6615A7-11D5-475E-89B1-B52BA685DFEE}" type="pres">
      <dgm:prSet presAssocID="{B621BD38-4D0C-460C-9813-80F56D6AB460}" presName="hierRoot2" presStyleCnt="0">
        <dgm:presLayoutVars>
          <dgm:hierBranch val="init"/>
        </dgm:presLayoutVars>
      </dgm:prSet>
      <dgm:spPr/>
    </dgm:pt>
    <dgm:pt modelId="{6292DF60-F6A0-437E-B3D4-1EE26B484063}" type="pres">
      <dgm:prSet presAssocID="{B621BD38-4D0C-460C-9813-80F56D6AB460}" presName="rootComposite" presStyleCnt="0"/>
      <dgm:spPr/>
    </dgm:pt>
    <dgm:pt modelId="{3EE1F86F-D79E-44A6-B437-55581F854DAB}" type="pres">
      <dgm:prSet presAssocID="{B621BD38-4D0C-460C-9813-80F56D6AB460}" presName="rootText" presStyleLbl="node4" presStyleIdx="16" presStyleCnt="17" custScaleX="180210">
        <dgm:presLayoutVars>
          <dgm:chPref val="3"/>
        </dgm:presLayoutVars>
      </dgm:prSet>
      <dgm:spPr/>
    </dgm:pt>
    <dgm:pt modelId="{D30848DF-DA2F-40F4-8C35-5381A888D263}" type="pres">
      <dgm:prSet presAssocID="{B621BD38-4D0C-460C-9813-80F56D6AB460}" presName="rootConnector" presStyleLbl="node4" presStyleIdx="16" presStyleCnt="17"/>
      <dgm:spPr/>
    </dgm:pt>
    <dgm:pt modelId="{20BC3922-A0D2-4737-87DE-2618000A6C5F}" type="pres">
      <dgm:prSet presAssocID="{B621BD38-4D0C-460C-9813-80F56D6AB460}" presName="hierChild4" presStyleCnt="0"/>
      <dgm:spPr/>
    </dgm:pt>
    <dgm:pt modelId="{879E0114-2C17-4051-ABE9-234F3C8109A2}" type="pres">
      <dgm:prSet presAssocID="{B621BD38-4D0C-460C-9813-80F56D6AB460}" presName="hierChild5" presStyleCnt="0"/>
      <dgm:spPr/>
    </dgm:pt>
    <dgm:pt modelId="{FA00674B-36C9-4330-953B-BBF2AD1F0DE7}" type="pres">
      <dgm:prSet presAssocID="{CAAB86FD-DB3C-462B-9D41-D701BE039833}" presName="hierChild5" presStyleCnt="0"/>
      <dgm:spPr/>
    </dgm:pt>
    <dgm:pt modelId="{F3D54204-1DEF-4FCF-A3F0-2E587288696A}" type="pres">
      <dgm:prSet presAssocID="{5F77BCA1-B80E-46ED-BADE-79B254FD6F3D}" presName="hierChild5" presStyleCnt="0"/>
      <dgm:spPr/>
    </dgm:pt>
    <dgm:pt modelId="{8CB83D54-2B5F-47EC-BDE8-5592CCCEBEEF}" type="pres">
      <dgm:prSet presAssocID="{BFEDB651-7C3E-45A0-81FE-11A037D7C44D}" presName="hierChild3" presStyleCnt="0"/>
      <dgm:spPr/>
    </dgm:pt>
  </dgm:ptLst>
  <dgm:cxnLst>
    <dgm:cxn modelId="{60610300-CA66-4E26-BBE8-84A1D0F71A04}" type="presOf" srcId="{2EBCE35D-34F3-4DC5-98F5-003D3DB2D398}" destId="{2ADE7368-5BF4-40D3-A8B3-3277AFEDC381}" srcOrd="0" destOrd="0" presId="urn:microsoft.com/office/officeart/2005/8/layout/orgChart1"/>
    <dgm:cxn modelId="{BE300803-ADCB-4F88-8027-814BFB57FC47}" srcId="{4D023BF7-7FA6-4221-90AE-9653432F3764}" destId="{E1A9847F-322B-477E-BB21-54579D4EC412}" srcOrd="1" destOrd="0" parTransId="{E1F272F8-453B-43FE-98D2-3B32FD3D8C0A}" sibTransId="{23EF1540-78F4-4556-ABDA-A4BF475661A7}"/>
    <dgm:cxn modelId="{31FF6E0D-BF23-4ADF-95F8-D202973B67F0}" type="presOf" srcId="{0AD0B2DA-2A3F-4480-AED6-92BE5AC34AC4}" destId="{0A038628-F2D7-4D05-B4D1-2A8142A1A467}" srcOrd="1" destOrd="0" presId="urn:microsoft.com/office/officeart/2005/8/layout/orgChart1"/>
    <dgm:cxn modelId="{5CE7ED0E-58CA-42A3-A963-8B7CBD879A7A}" srcId="{F3AF865C-0B05-47C7-879F-B24A7A08149C}" destId="{37FB5462-8061-40B3-8AAF-12A0567E3EEE}" srcOrd="0" destOrd="0" parTransId="{18777239-1133-432C-9C01-18835ADF6260}" sibTransId="{31755DF9-3AD4-4D31-8FE9-1F56DB8966F7}"/>
    <dgm:cxn modelId="{5F7A3E14-597D-4CE6-AAB2-B60D0D18E514}" type="presOf" srcId="{AEE330E8-2E09-41D6-AB8A-84C339CB3A56}" destId="{9A7ABDFE-1872-465A-B679-7D3A62CEC04C}" srcOrd="0" destOrd="0" presId="urn:microsoft.com/office/officeart/2005/8/layout/orgChart1"/>
    <dgm:cxn modelId="{F77B0715-1B0A-4F1C-8B70-E64EE7CD7ADD}" type="presOf" srcId="{4C3D0128-7D06-4320-90BB-96DB589BFFE7}" destId="{6748B6A5-A3EC-4233-92CC-C1055A2A1590}" srcOrd="0" destOrd="0" presId="urn:microsoft.com/office/officeart/2005/8/layout/orgChart1"/>
    <dgm:cxn modelId="{2B6BC815-217B-49A4-A27B-9281A53A5055}" srcId="{4D023BF7-7FA6-4221-90AE-9653432F3764}" destId="{FFAD5F08-E774-4DE3-9460-08C4E2448EFB}" srcOrd="0" destOrd="0" parTransId="{CDCEDCD2-D457-4F1C-95B2-0ABDCB4355B5}" sibTransId="{18EAFA30-DA1D-4F78-9AEB-8464FD6E1EBE}"/>
    <dgm:cxn modelId="{2DA89016-C74E-473D-A390-7A4BBD5B0F35}" type="presOf" srcId="{CE0F762E-8A59-4E52-9A22-D6FF7CA39A7B}" destId="{0BBC9DAD-7164-44C7-8C06-E7804B75BC0C}" srcOrd="1" destOrd="0" presId="urn:microsoft.com/office/officeart/2005/8/layout/orgChart1"/>
    <dgm:cxn modelId="{6CE3111D-7CD7-4B40-B65E-1C9D233524FB}" type="presOf" srcId="{005E0841-2973-4FB8-BCAC-2D5A5804AE91}" destId="{13D6F820-FEBE-4B13-8523-39421FBAFC1D}" srcOrd="0" destOrd="0" presId="urn:microsoft.com/office/officeart/2005/8/layout/orgChart1"/>
    <dgm:cxn modelId="{36006A1F-0F2B-4EEB-9BCA-E84F1D8C34B7}" type="presOf" srcId="{37FB5462-8061-40B3-8AAF-12A0567E3EEE}" destId="{AB172630-6C7A-4B64-86E7-8AFBC5663FA4}" srcOrd="1" destOrd="0" presId="urn:microsoft.com/office/officeart/2005/8/layout/orgChart1"/>
    <dgm:cxn modelId="{3C03541F-83E8-4AC4-8666-1500DAEE58AA}" type="presOf" srcId="{9A39ED66-6588-4FED-AEB1-09912095A577}" destId="{757401A6-7180-4FA3-AA58-FF551950106E}" srcOrd="0" destOrd="0" presId="urn:microsoft.com/office/officeart/2005/8/layout/orgChart1"/>
    <dgm:cxn modelId="{A40DF323-ED21-4D21-8B5C-14CB5B77E347}" type="presOf" srcId="{AEE330E8-2E09-41D6-AB8A-84C339CB3A56}" destId="{7F9FE07F-BE83-40A2-AC6E-C6B60231625E}" srcOrd="1" destOrd="0" presId="urn:microsoft.com/office/officeart/2005/8/layout/orgChart1"/>
    <dgm:cxn modelId="{CA911A25-5A3A-47A5-9994-DFE463690D29}" type="presOf" srcId="{B4974FF6-8BE1-4F90-BF84-E242B1E81401}" destId="{A590C930-1700-4409-BB1D-A295385D61BC}" srcOrd="0" destOrd="0" presId="urn:microsoft.com/office/officeart/2005/8/layout/orgChart1"/>
    <dgm:cxn modelId="{BFC29525-4D10-4620-90B0-04FBADD296DD}" srcId="{CAAB86FD-DB3C-462B-9D41-D701BE039833}" destId="{9A39ED66-6588-4FED-AEB1-09912095A577}" srcOrd="1" destOrd="0" parTransId="{87ADB61C-113F-407D-A8BA-96150F51B1D8}" sibTransId="{F36B998A-DC81-40B7-98CC-C490C2D628A6}"/>
    <dgm:cxn modelId="{CA406227-672B-42B5-B296-152A0EFA0BC3}" srcId="{5F77BCA1-B80E-46ED-BADE-79B254FD6F3D}" destId="{CAAB86FD-DB3C-462B-9D41-D701BE039833}" srcOrd="3" destOrd="0" parTransId="{4C3D0128-7D06-4320-90BB-96DB589BFFE7}" sibTransId="{0C43FF71-2D4B-4557-94EE-F273E4EA74A1}"/>
    <dgm:cxn modelId="{BC7BB329-7E4D-40C4-BFF7-3396C35794EC}" type="presOf" srcId="{5A33AFCE-B47E-460D-A304-9CC6A0CCD731}" destId="{5D01D3F3-59A3-4BE6-B12C-145217D88C54}" srcOrd="0" destOrd="0" presId="urn:microsoft.com/office/officeart/2005/8/layout/orgChart1"/>
    <dgm:cxn modelId="{F36C2630-A222-4B88-B49B-C338972EA35C}" srcId="{BF1F9A6D-B1A5-408D-B02E-65C7547D637D}" destId="{AEE330E8-2E09-41D6-AB8A-84C339CB3A56}" srcOrd="2" destOrd="0" parTransId="{7047630C-0033-4E95-AFC4-6EABD3C9B693}" sibTransId="{ABBF0898-3D3F-4D5B-967C-D7FBF22D1753}"/>
    <dgm:cxn modelId="{55442730-BD78-4639-BDBE-FEBC502211AE}" type="presOf" srcId="{BFEDB651-7C3E-45A0-81FE-11A037D7C44D}" destId="{BBD19119-95F9-47C8-9B41-E7CC4779B9CD}" srcOrd="0" destOrd="0" presId="urn:microsoft.com/office/officeart/2005/8/layout/orgChart1"/>
    <dgm:cxn modelId="{05ADB235-7A16-40F2-8F21-A9B4E9C81AE0}" type="presOf" srcId="{B96F65E5-E419-4C12-8FCB-80A8442C8017}" destId="{C0D87B86-D16A-49D9-A1B9-3D7763D0673F}" srcOrd="0" destOrd="0" presId="urn:microsoft.com/office/officeart/2005/8/layout/orgChart1"/>
    <dgm:cxn modelId="{F591A337-05CE-41AD-8FEF-925835FA3ADB}" type="presOf" srcId="{11D8481F-DA1E-4AE2-BEA5-64B5033F9F02}" destId="{86ADAF17-1A2C-43D1-9508-0CAC029244C0}" srcOrd="0" destOrd="0" presId="urn:microsoft.com/office/officeart/2005/8/layout/orgChart1"/>
    <dgm:cxn modelId="{BDE4413A-F3BE-4C87-8803-EC0F8A585E5C}" type="presOf" srcId="{5F77BCA1-B80E-46ED-BADE-79B254FD6F3D}" destId="{97D82CB3-030E-4FD2-A4C0-8DBCEC4BE62C}" srcOrd="0" destOrd="0" presId="urn:microsoft.com/office/officeart/2005/8/layout/orgChart1"/>
    <dgm:cxn modelId="{8CE0B03B-A366-4BF3-8975-48891B01957F}" type="presOf" srcId="{BFEDB651-7C3E-45A0-81FE-11A037D7C44D}" destId="{AF0840AF-C7A1-4232-A824-1252FFED07A0}" srcOrd="1" destOrd="0" presId="urn:microsoft.com/office/officeart/2005/8/layout/orgChart1"/>
    <dgm:cxn modelId="{421E3F5B-B551-42FA-B1C6-32380AC029A5}" type="presOf" srcId="{95F8CFB9-D39A-4BF6-8FDF-31E5755457CB}" destId="{B4CF92E4-35EE-4F76-965C-099CE6C6E89A}" srcOrd="0" destOrd="0" presId="urn:microsoft.com/office/officeart/2005/8/layout/orgChart1"/>
    <dgm:cxn modelId="{1365955B-70DB-4E49-BA73-2316D64E040D}" type="presOf" srcId="{4D023BF7-7FA6-4221-90AE-9653432F3764}" destId="{93A58F4E-21A6-4A41-BAE1-679C317788EB}" srcOrd="0" destOrd="0" presId="urn:microsoft.com/office/officeart/2005/8/layout/orgChart1"/>
    <dgm:cxn modelId="{7465D35B-5AA3-45EC-ABCD-A01742579CAC}" type="presOf" srcId="{E684B749-DEC6-4E55-BE59-B483D39BCE52}" destId="{9376363A-8618-4CB7-8FE8-5CBBCE35C880}" srcOrd="0" destOrd="0" presId="urn:microsoft.com/office/officeart/2005/8/layout/orgChart1"/>
    <dgm:cxn modelId="{625FBE5F-3A59-48CA-84F8-6EFE2E6AC556}" type="presOf" srcId="{A878D7C5-6776-405B-A3BA-226653760DD1}" destId="{9902806B-7B91-4B38-AF1F-CF94B8B47E14}" srcOrd="0" destOrd="0" presId="urn:microsoft.com/office/officeart/2005/8/layout/orgChart1"/>
    <dgm:cxn modelId="{AFF60F43-8F7D-4EF6-A2AA-4172B79C6A8E}" srcId="{CF2902B0-D15F-4764-8A94-5DC8BD3094D9}" destId="{11D8481F-DA1E-4AE2-BEA5-64B5033F9F02}" srcOrd="0" destOrd="0" parTransId="{8AEE1E2E-3B08-4CD7-8162-BF92984ED4D6}" sibTransId="{B9DD9254-9716-4EAA-A102-FBD731A8728E}"/>
    <dgm:cxn modelId="{D6586B63-E7D1-452A-9D98-FDAC3A9048E5}" type="presOf" srcId="{67AC3F45-26E5-4D6C-BF4B-D088A1B9D475}" destId="{FE0DDF1F-6666-434D-A4F8-A5540E8C232F}" srcOrd="0" destOrd="0" presId="urn:microsoft.com/office/officeart/2005/8/layout/orgChart1"/>
    <dgm:cxn modelId="{1937DE63-A460-4B1B-AA05-53ED4873DAFF}" type="presOf" srcId="{4D023BF7-7FA6-4221-90AE-9653432F3764}" destId="{E55B2BA4-7EB1-4723-949D-F19DA7F33D14}" srcOrd="1" destOrd="0" presId="urn:microsoft.com/office/officeart/2005/8/layout/orgChart1"/>
    <dgm:cxn modelId="{18CC6F64-4B33-4291-96DB-D591CC5ECEFE}" type="presOf" srcId="{6AB5CC29-760F-4C62-B4EA-7FCFD3D4C97A}" destId="{850E0684-DF96-457A-823A-B32F28F53631}" srcOrd="0" destOrd="0" presId="urn:microsoft.com/office/officeart/2005/8/layout/orgChart1"/>
    <dgm:cxn modelId="{61C35045-C2A9-4D63-A8FE-7CF75B556B0F}" type="presOf" srcId="{CF2902B0-D15F-4764-8A94-5DC8BD3094D9}" destId="{862E83AD-1776-419C-9427-71B844F9C62D}" srcOrd="0" destOrd="0" presId="urn:microsoft.com/office/officeart/2005/8/layout/orgChart1"/>
    <dgm:cxn modelId="{5A0C8345-65C9-4A96-9E82-7336BAAB52A8}" type="presOf" srcId="{EFE6EF7B-E53B-4CA1-9D1E-E0A65721071C}" destId="{2A19B198-4390-4C15-95B8-EB9F27721BE1}" srcOrd="0" destOrd="0" presId="urn:microsoft.com/office/officeart/2005/8/layout/orgChart1"/>
    <dgm:cxn modelId="{D81F7547-1FB1-4378-B4EE-A11623026E40}" type="presOf" srcId="{B96F65E5-E419-4C12-8FCB-80A8442C8017}" destId="{0021009E-2AB5-4EAF-99DC-7217226492D2}" srcOrd="1" destOrd="0" presId="urn:microsoft.com/office/officeart/2005/8/layout/orgChart1"/>
    <dgm:cxn modelId="{D7910568-6BAC-4F7F-ABB4-E0203E3A2259}" type="presOf" srcId="{E1F272F8-453B-43FE-98D2-3B32FD3D8C0A}" destId="{DBF43C44-2A44-49FA-B39F-26C474B1574B}" srcOrd="0" destOrd="0" presId="urn:microsoft.com/office/officeart/2005/8/layout/orgChart1"/>
    <dgm:cxn modelId="{80437549-7E0F-433C-A857-1AC5AED7A194}" type="presOf" srcId="{B4974FF6-8BE1-4F90-BF84-E242B1E81401}" destId="{75606555-7F46-48B2-BE6F-9A211259106C}" srcOrd="1" destOrd="0" presId="urn:microsoft.com/office/officeart/2005/8/layout/orgChart1"/>
    <dgm:cxn modelId="{4AC8C149-301F-43FA-A06B-149C1AF2B341}" srcId="{E684B749-DEC6-4E55-BE59-B483D39BCE52}" destId="{A878D7C5-6776-405B-A3BA-226653760DD1}" srcOrd="1" destOrd="0" parTransId="{752B3B0F-6F21-4D9E-8ADB-1E6DE4BAFBF8}" sibTransId="{75516C13-A779-46EA-8403-C237A0A8E225}"/>
    <dgm:cxn modelId="{9372FE49-412D-45C4-BD96-29B1B0D12C55}" type="presOf" srcId="{26C26407-670E-4CD3-B932-21F261B28B8C}" destId="{FF1E0D87-4230-4943-903C-3A5A6D0CB3C6}" srcOrd="0" destOrd="0" presId="urn:microsoft.com/office/officeart/2005/8/layout/orgChart1"/>
    <dgm:cxn modelId="{B0693F6A-B7B9-4F2B-BFC7-C360CF38F348}" type="presOf" srcId="{B621BD38-4D0C-460C-9813-80F56D6AB460}" destId="{3EE1F86F-D79E-44A6-B437-55581F854DAB}" srcOrd="0" destOrd="0" presId="urn:microsoft.com/office/officeart/2005/8/layout/orgChart1"/>
    <dgm:cxn modelId="{0603366B-933D-4F70-A387-59E692C23DCC}" type="presOf" srcId="{D0815011-23CC-4163-BC50-AF74EAD4EDB3}" destId="{6A2369F7-74AD-477D-935F-F0600D681D5C}" srcOrd="1" destOrd="0" presId="urn:microsoft.com/office/officeart/2005/8/layout/orgChart1"/>
    <dgm:cxn modelId="{C68DA74C-8323-46EB-9DC5-1948BF6EF72E}" srcId="{5F77BCA1-B80E-46ED-BADE-79B254FD6F3D}" destId="{E684B749-DEC6-4E55-BE59-B483D39BCE52}" srcOrd="0" destOrd="0" parTransId="{005E0841-2973-4FB8-BCAC-2D5A5804AE91}" sibTransId="{354AF9A7-C17A-4132-8EAE-90BE6B38BA3C}"/>
    <dgm:cxn modelId="{B0658F4E-1E73-4BC5-9DC2-C5FD5C91C765}" type="presOf" srcId="{9A39ED66-6588-4FED-AEB1-09912095A577}" destId="{14F15D61-C8AE-464F-A683-10745D8BB5EC}" srcOrd="1" destOrd="0" presId="urn:microsoft.com/office/officeart/2005/8/layout/orgChart1"/>
    <dgm:cxn modelId="{93E7BE6E-9B23-4293-B249-67C7755388B5}" type="presOf" srcId="{E574E0EF-DFD8-48B6-99EB-3B2DE714D0BB}" destId="{A52F4AC3-15B2-4202-B333-75C1BA8026B3}" srcOrd="0" destOrd="0" presId="urn:microsoft.com/office/officeart/2005/8/layout/orgChart1"/>
    <dgm:cxn modelId="{FF5E5E70-53A2-4A27-B689-B2A8B2F44C97}" srcId="{B4974FF6-8BE1-4F90-BF84-E242B1E81401}" destId="{BF1F9A6D-B1A5-408D-B02E-65C7547D637D}" srcOrd="1" destOrd="0" parTransId="{6AB5CC29-760F-4C62-B4EA-7FCFD3D4C97A}" sibTransId="{4FEF24C1-AF01-4F31-AB4F-340A1F233B2F}"/>
    <dgm:cxn modelId="{E2BC2073-72C1-491E-B9E3-AC618FD832CE}" srcId="{F3AF865C-0B05-47C7-879F-B24A7A08149C}" destId="{6BB2B832-9D3B-4DFE-8510-B51F1F5E20F3}" srcOrd="2" destOrd="0" parTransId="{EFE6EF7B-E53B-4CA1-9D1E-E0A65721071C}" sibTransId="{24CDF5F3-A793-4686-B4EC-322128257F24}"/>
    <dgm:cxn modelId="{21F2B775-3F90-49DC-9451-F81B6D24F8BE}" type="presOf" srcId="{AB6AE9CF-2483-4049-9E26-9BE8AC846D84}" destId="{63019200-D105-46E0-91EE-9F2FE385DBF1}" srcOrd="0" destOrd="0" presId="urn:microsoft.com/office/officeart/2005/8/layout/orgChart1"/>
    <dgm:cxn modelId="{B18CD175-8A48-45F9-A32C-56844C9A88FA}" srcId="{5F77BCA1-B80E-46ED-BADE-79B254FD6F3D}" destId="{CF2902B0-D15F-4764-8A94-5DC8BD3094D9}" srcOrd="1" destOrd="0" parTransId="{4DC71712-4D30-4062-B9EA-302A460A2A3D}" sibTransId="{F16C8C01-17B5-41DA-B9CE-A1BABBC13763}"/>
    <dgm:cxn modelId="{D61B5E76-0629-40C5-BB56-7BEFE4D2CD17}" type="presOf" srcId="{7BE1AC1B-2895-42D2-8E6E-CFFE4DA64DD1}" destId="{822DA6F5-EEC8-4A09-B13D-7269D70CB63C}" srcOrd="1" destOrd="0" presId="urn:microsoft.com/office/officeart/2005/8/layout/orgChart1"/>
    <dgm:cxn modelId="{B5F4AE57-ED0B-476A-8550-8D012C7A8637}" type="presOf" srcId="{752B3B0F-6F21-4D9E-8ADB-1E6DE4BAFBF8}" destId="{2BBC7E21-A19A-435C-95C4-B69F1CC31A95}" srcOrd="0" destOrd="0" presId="urn:microsoft.com/office/officeart/2005/8/layout/orgChart1"/>
    <dgm:cxn modelId="{ED0DB777-8DF4-44B7-AAB4-0B4CC193C02D}" type="presOf" srcId="{6BB2B832-9D3B-4DFE-8510-B51F1F5E20F3}" destId="{2D62C639-B14C-4BA3-B750-39453D979D1F}" srcOrd="0" destOrd="0" presId="urn:microsoft.com/office/officeart/2005/8/layout/orgChart1"/>
    <dgm:cxn modelId="{6786D657-5D40-4756-9E53-DE1DA57F8638}" type="presOf" srcId="{5D026431-D6C5-4859-B575-257E391508F2}" destId="{8814FBF5-4E39-41AC-9A25-19518A7B6129}" srcOrd="1" destOrd="0" presId="urn:microsoft.com/office/officeart/2005/8/layout/orgChart1"/>
    <dgm:cxn modelId="{3E6D3959-B287-45E8-A9A7-C4475E61DADE}" srcId="{CAAB86FD-DB3C-462B-9D41-D701BE039833}" destId="{0AD0B2DA-2A3F-4480-AED6-92BE5AC34AC4}" srcOrd="2" destOrd="0" parTransId="{193A85E2-B79C-468B-AE53-2F9B53E8F5E3}" sibTransId="{475A2650-AC9E-440A-8AB0-26E24D339BB0}"/>
    <dgm:cxn modelId="{0FFF747C-B2A4-4512-898E-D40D3FCC2F09}" type="presOf" srcId="{11D8481F-DA1E-4AE2-BEA5-64B5033F9F02}" destId="{EAB51563-EDBF-499C-921A-916138BEA654}" srcOrd="1" destOrd="0" presId="urn:microsoft.com/office/officeart/2005/8/layout/orgChart1"/>
    <dgm:cxn modelId="{C9A3AD80-11CD-4DCE-9760-87A6B543B523}" srcId="{CF2902B0-D15F-4764-8A94-5DC8BD3094D9}" destId="{CEBBF120-5EC5-43B0-81DD-443DDE76EC3D}" srcOrd="1" destOrd="0" parTransId="{2EBCE35D-34F3-4DC5-98F5-003D3DB2D398}" sibTransId="{95AB378B-2BDA-4C11-BDF6-9C8951823A8E}"/>
    <dgm:cxn modelId="{ACB72C83-2512-4BDE-9D2B-8527A58B2183}" type="presOf" srcId="{CEBBF120-5EC5-43B0-81DD-443DDE76EC3D}" destId="{BFB85308-D87D-40CD-81D6-73080591318C}" srcOrd="0" destOrd="0" presId="urn:microsoft.com/office/officeart/2005/8/layout/orgChart1"/>
    <dgm:cxn modelId="{7CB32D86-EAD1-437E-9BE6-98888F5CA420}" type="presOf" srcId="{E684B749-DEC6-4E55-BE59-B483D39BCE52}" destId="{01EE520C-83A3-4BF3-8F6C-089FF2EA16BF}" srcOrd="1" destOrd="0" presId="urn:microsoft.com/office/officeart/2005/8/layout/orgChart1"/>
    <dgm:cxn modelId="{1C297386-5639-4CFB-A881-A0A6ACC0BAF7}" srcId="{CAAB86FD-DB3C-462B-9D41-D701BE039833}" destId="{B621BD38-4D0C-460C-9813-80F56D6AB460}" srcOrd="3" destOrd="0" parTransId="{89A49CCB-78DB-4E15-B675-618D5D671A52}" sibTransId="{CC505C34-F260-46FF-91B6-1E83BE9B9711}"/>
    <dgm:cxn modelId="{33199786-FE45-4EF7-82B6-CE1ED5E4032A}" type="presOf" srcId="{F3AF865C-0B05-47C7-879F-B24A7A08149C}" destId="{1F936597-B517-462D-8DF4-C06E9D053496}" srcOrd="1" destOrd="0" presId="urn:microsoft.com/office/officeart/2005/8/layout/orgChart1"/>
    <dgm:cxn modelId="{B9A39986-5723-45C8-9379-B894CB9E7A6A}" type="presOf" srcId="{FFAD5F08-E774-4DE3-9460-08C4E2448EFB}" destId="{FE0B110F-E26B-4FE1-A97D-366F8896576B}" srcOrd="1" destOrd="0" presId="urn:microsoft.com/office/officeart/2005/8/layout/orgChart1"/>
    <dgm:cxn modelId="{D32CD487-4E77-42DB-94C0-BC312830E33A}" srcId="{5F77BCA1-B80E-46ED-BADE-79B254FD6F3D}" destId="{4D023BF7-7FA6-4221-90AE-9653432F3764}" srcOrd="2" destOrd="0" parTransId="{0244AE79-A064-4C94-92C0-71B04DBFBEE4}" sibTransId="{08C418EA-75CF-4AD1-BD17-A0BB019D73A1}"/>
    <dgm:cxn modelId="{87383489-C389-4A2F-ACC1-15CE25BF4588}" type="presOf" srcId="{A878D7C5-6776-405B-A3BA-226653760DD1}" destId="{4482EDC7-A1CF-4EF2-9B4A-F614656A246A}" srcOrd="1" destOrd="0" presId="urn:microsoft.com/office/officeart/2005/8/layout/orgChart1"/>
    <dgm:cxn modelId="{F8B08B8B-6129-47FE-B455-D527BD4C3CE0}" type="presOf" srcId="{193A85E2-B79C-468B-AE53-2F9B53E8F5E3}" destId="{994D6196-C773-4F96-9E4B-47395A7F70F3}" srcOrd="0" destOrd="0" presId="urn:microsoft.com/office/officeart/2005/8/layout/orgChart1"/>
    <dgm:cxn modelId="{5B9DA98C-3107-457E-843D-76DA0509BB05}" type="presOf" srcId="{F3AF865C-0B05-47C7-879F-B24A7A08149C}" destId="{B2392EF5-5C52-4627-9DE6-FAC1D8FE495A}" srcOrd="0" destOrd="0" presId="urn:microsoft.com/office/officeart/2005/8/layout/orgChart1"/>
    <dgm:cxn modelId="{72B5DA8C-8783-4CD6-B5A4-A5E041C01F12}" srcId="{F3AF865C-0B05-47C7-879F-B24A7A08149C}" destId="{67AC3F45-26E5-4D6C-BF4B-D088A1B9D475}" srcOrd="3" destOrd="0" parTransId="{26C26407-670E-4CD3-B932-21F261B28B8C}" sibTransId="{9A3A627A-58AA-4FF6-A432-5B7584309D4D}"/>
    <dgm:cxn modelId="{B6516D8D-1796-4DBD-A58B-FE0BE3E6BA1D}" type="presOf" srcId="{CE0F762E-8A59-4E52-9A22-D6FF7CA39A7B}" destId="{A1F496D9-AE0A-4984-BA7B-A03443E8DB99}" srcOrd="0" destOrd="0" presId="urn:microsoft.com/office/officeart/2005/8/layout/orgChart1"/>
    <dgm:cxn modelId="{3FEBA78D-6835-42B9-A2E1-C7F7E31D352A}" srcId="{B4974FF6-8BE1-4F90-BF84-E242B1E81401}" destId="{F3AF865C-0B05-47C7-879F-B24A7A08149C}" srcOrd="0" destOrd="0" parTransId="{B633149E-55B3-40AA-A956-8A9DD61E8554}" sibTransId="{1A0D127E-DB2E-40AC-A665-FCBE9852824A}"/>
    <dgm:cxn modelId="{4A65968F-7C91-4BC2-985C-86E84013C61B}" type="presOf" srcId="{7047630C-0033-4E95-AFC4-6EABD3C9B693}" destId="{25EDAC10-3658-45BC-852F-DA87EB0CE46C}" srcOrd="0" destOrd="0" presId="urn:microsoft.com/office/officeart/2005/8/layout/orgChart1"/>
    <dgm:cxn modelId="{388F7391-FB61-40E6-A62A-A2A103901594}" type="presOf" srcId="{CF2902B0-D15F-4764-8A94-5DC8BD3094D9}" destId="{0F6DA29E-CFCE-4628-81A1-81626E2F4D4A}" srcOrd="1" destOrd="0" presId="urn:microsoft.com/office/officeart/2005/8/layout/orgChart1"/>
    <dgm:cxn modelId="{F4EF8891-2A22-4D45-9BFB-56AD98608775}" type="presOf" srcId="{CAAB86FD-DB3C-462B-9D41-D701BE039833}" destId="{9FC93D34-CC69-4B03-8800-D436AADD82D1}" srcOrd="0" destOrd="0" presId="urn:microsoft.com/office/officeart/2005/8/layout/orgChart1"/>
    <dgm:cxn modelId="{B45D3E92-784F-4E68-9302-DE82BF324B34}" type="presOf" srcId="{BF1F9A6D-B1A5-408D-B02E-65C7547D637D}" destId="{8846F6DA-F08A-48B6-8F12-6396EF340CBD}" srcOrd="1" destOrd="0" presId="urn:microsoft.com/office/officeart/2005/8/layout/orgChart1"/>
    <dgm:cxn modelId="{22B09492-4DBA-49D0-8761-4657D438CCF9}" type="presOf" srcId="{4DC71712-4D30-4062-B9EA-302A460A2A3D}" destId="{E5BCBD61-D2AD-4AE7-B4B0-20673F8869E8}" srcOrd="0" destOrd="0" presId="urn:microsoft.com/office/officeart/2005/8/layout/orgChart1"/>
    <dgm:cxn modelId="{AC238F94-0CF9-46D3-8B85-FD3EB871963B}" type="presOf" srcId="{B621BD38-4D0C-460C-9813-80F56D6AB460}" destId="{D30848DF-DA2F-40F4-8C35-5381A888D263}" srcOrd="1" destOrd="0" presId="urn:microsoft.com/office/officeart/2005/8/layout/orgChart1"/>
    <dgm:cxn modelId="{D76DFE94-3DB6-414E-BB1F-1882B3379058}" type="presOf" srcId="{B633149E-55B3-40AA-A956-8A9DD61E8554}" destId="{5F16D1B8-0465-4428-8FEB-51E42BBEC63C}" srcOrd="0" destOrd="0" presId="urn:microsoft.com/office/officeart/2005/8/layout/orgChart1"/>
    <dgm:cxn modelId="{B2354796-2A85-4FD2-B62E-FC7A7DD101BF}" type="presOf" srcId="{5F77BCA1-B80E-46ED-BADE-79B254FD6F3D}" destId="{362FEC91-21E8-49A5-8173-1A2102B2155E}" srcOrd="1" destOrd="0" presId="urn:microsoft.com/office/officeart/2005/8/layout/orgChart1"/>
    <dgm:cxn modelId="{8A548798-907C-43BE-B791-CB72AFDA0D80}" type="presOf" srcId="{15D8BF68-9BBA-4FFC-B268-C0549C31FC8D}" destId="{F87A51EF-7E5C-4FDA-B773-19343D1FB848}" srcOrd="0" destOrd="0" presId="urn:microsoft.com/office/officeart/2005/8/layout/orgChart1"/>
    <dgm:cxn modelId="{2434BE9A-DB0C-42DF-A781-D08C61EF6137}" type="presOf" srcId="{18777239-1133-432C-9C01-18835ADF6260}" destId="{323B90D0-E877-4A18-AAA9-00CA14D4F899}" srcOrd="0" destOrd="0" presId="urn:microsoft.com/office/officeart/2005/8/layout/orgChart1"/>
    <dgm:cxn modelId="{58A6DB9B-129D-435E-8E60-7758DA4389ED}" type="presOf" srcId="{4943123E-FDAC-4791-83CF-576686F62917}" destId="{0F2570D4-D979-4B27-9DA0-0A4BC1C64CEF}" srcOrd="0" destOrd="0" presId="urn:microsoft.com/office/officeart/2005/8/layout/orgChart1"/>
    <dgm:cxn modelId="{6FBB129E-F5A2-42B1-840A-25FCD4298A99}" type="presOf" srcId="{D0815011-23CC-4163-BC50-AF74EAD4EDB3}" destId="{AF542CF5-78B9-49B8-B4EA-FBB69788FA3E}" srcOrd="0" destOrd="0" presId="urn:microsoft.com/office/officeart/2005/8/layout/orgChart1"/>
    <dgm:cxn modelId="{CC2A50A5-899D-4AA2-9CF3-C0FE9A9F790F}" type="presOf" srcId="{89A49CCB-78DB-4E15-B675-618D5D671A52}" destId="{6B5FA45C-FE8A-4B47-ADDC-B3FF5C0F0C96}" srcOrd="0" destOrd="0" presId="urn:microsoft.com/office/officeart/2005/8/layout/orgChart1"/>
    <dgm:cxn modelId="{A47FD9A7-E8FF-4E3C-9759-AC0FD3BC9F5B}" srcId="{BFEDB651-7C3E-45A0-81FE-11A037D7C44D}" destId="{5F77BCA1-B80E-46ED-BADE-79B254FD6F3D}" srcOrd="1" destOrd="0" parTransId="{E574E0EF-DFD8-48B6-99EB-3B2DE714D0BB}" sibTransId="{A09F5715-7C2D-436B-8155-2981EA356FC4}"/>
    <dgm:cxn modelId="{2363A3A8-9E3D-492E-85B8-143835FB7082}" srcId="{BF1F9A6D-B1A5-408D-B02E-65C7547D637D}" destId="{B96F65E5-E419-4C12-8FCB-80A8442C8017}" srcOrd="0" destOrd="0" parTransId="{AB6AE9CF-2483-4049-9E26-9BE8AC846D84}" sibTransId="{0919B06A-C2EA-4B9C-957A-7D135673E689}"/>
    <dgm:cxn modelId="{85D449AF-0981-4778-B549-96BDD41206CA}" type="presOf" srcId="{87ADB61C-113F-407D-A8BA-96150F51B1D8}" destId="{B3E53171-441D-4A33-9FAB-23E959BD27E3}" srcOrd="0" destOrd="0" presId="urn:microsoft.com/office/officeart/2005/8/layout/orgChart1"/>
    <dgm:cxn modelId="{B3465CB0-7B06-437D-AEE8-3C9656938EB9}" type="presOf" srcId="{6BB2B832-9D3B-4DFE-8510-B51F1F5E20F3}" destId="{49A97324-3E22-465A-9565-4908435DD776}" srcOrd="1" destOrd="0" presId="urn:microsoft.com/office/officeart/2005/8/layout/orgChart1"/>
    <dgm:cxn modelId="{3D55BFB4-951E-45F2-A5D7-632E6FCB5ECF}" srcId="{BFEDB651-7C3E-45A0-81FE-11A037D7C44D}" destId="{B4974FF6-8BE1-4F90-BF84-E242B1E81401}" srcOrd="0" destOrd="0" parTransId="{49D51249-2356-42AF-A69B-2C9EC2083462}" sibTransId="{9644F990-BDC5-45FE-9C23-FB8318BD6706}"/>
    <dgm:cxn modelId="{1F140FB5-89C5-4D61-912B-52F98D9C65C6}" type="presOf" srcId="{E1A9847F-322B-477E-BB21-54579D4EC412}" destId="{A2D981E3-9E4C-47CA-A19D-27E9F3220719}" srcOrd="0" destOrd="0" presId="urn:microsoft.com/office/officeart/2005/8/layout/orgChart1"/>
    <dgm:cxn modelId="{43334BC0-AC3C-4022-80A8-53140EA6B9A6}" srcId="{E684B749-DEC6-4E55-BE59-B483D39BCE52}" destId="{5D026431-D6C5-4859-B575-257E391508F2}" srcOrd="0" destOrd="0" parTransId="{85551F89-AA22-40DE-8CA2-4AA2695637F9}" sibTransId="{D3F565F6-2ECC-4606-98BD-269765C487FF}"/>
    <dgm:cxn modelId="{4D0D8BC7-9729-442A-9485-0EB609E68CB5}" srcId="{15D8BF68-9BBA-4FFC-B268-C0549C31FC8D}" destId="{BFEDB651-7C3E-45A0-81FE-11A037D7C44D}" srcOrd="0" destOrd="0" parTransId="{A4E5293E-704B-4E20-8BD1-8CD7B71E1E2B}" sibTransId="{0439976A-A7D3-491C-B8BD-6FCA43C8CB6B}"/>
    <dgm:cxn modelId="{C51EC4C8-EFE3-4461-BFD3-5779B78B77F0}" type="presOf" srcId="{0AD0B2DA-2A3F-4480-AED6-92BE5AC34AC4}" destId="{A882E465-75C9-4BD2-83E0-748FF89B1803}" srcOrd="0" destOrd="0" presId="urn:microsoft.com/office/officeart/2005/8/layout/orgChart1"/>
    <dgm:cxn modelId="{D0DDB0CA-C015-467E-96DB-E89B57C93F1B}" type="presOf" srcId="{67AC3F45-26E5-4D6C-BF4B-D088A1B9D475}" destId="{C4C1EE2B-C3E8-407E-9585-F251450C9077}" srcOrd="1" destOrd="0" presId="urn:microsoft.com/office/officeart/2005/8/layout/orgChart1"/>
    <dgm:cxn modelId="{CA046DCC-3970-42F2-AF3B-6E856958DFA9}" type="presOf" srcId="{CEBBF120-5EC5-43B0-81DD-443DDE76EC3D}" destId="{BA921CCC-3BD1-4EEC-AB14-9D1EE56E3510}" srcOrd="1" destOrd="0" presId="urn:microsoft.com/office/officeart/2005/8/layout/orgChart1"/>
    <dgm:cxn modelId="{BB7F62CD-B30F-407A-B4F2-525E2E196EDB}" type="presOf" srcId="{8AEE1E2E-3B08-4CD7-8162-BF92984ED4D6}" destId="{9D6C8498-B980-4E72-AF8B-3B4BC8A9633C}" srcOrd="0" destOrd="0" presId="urn:microsoft.com/office/officeart/2005/8/layout/orgChart1"/>
    <dgm:cxn modelId="{3AC9F4D2-81B6-436D-A7A8-82FA6B90236B}" type="presOf" srcId="{49D51249-2356-42AF-A69B-2C9EC2083462}" destId="{1ADF9989-8FD8-4862-8AA9-E9C395C21F3A}" srcOrd="0" destOrd="0" presId="urn:microsoft.com/office/officeart/2005/8/layout/orgChart1"/>
    <dgm:cxn modelId="{7E922FD4-4F1D-4BBA-A750-0970094A178B}" type="presOf" srcId="{CDCEDCD2-D457-4F1C-95B2-0ABDCB4355B5}" destId="{CD1E1C38-5994-471F-87ED-0D037B36F4F8}" srcOrd="0" destOrd="0" presId="urn:microsoft.com/office/officeart/2005/8/layout/orgChart1"/>
    <dgm:cxn modelId="{AB8EC3D4-D6DF-4F9A-8D50-0F7EE052CC5F}" type="presOf" srcId="{37FB5462-8061-40B3-8AAF-12A0567E3EEE}" destId="{E42E522D-CB2E-4FBB-8239-2059C7E00DF2}" srcOrd="0" destOrd="0" presId="urn:microsoft.com/office/officeart/2005/8/layout/orgChart1"/>
    <dgm:cxn modelId="{CAAD2BD7-A8F3-4C58-90C7-51C431095E90}" type="presOf" srcId="{5D026431-D6C5-4859-B575-257E391508F2}" destId="{62EFCCE3-37D8-4131-AEA4-F643ED979D5D}" srcOrd="0" destOrd="0" presId="urn:microsoft.com/office/officeart/2005/8/layout/orgChart1"/>
    <dgm:cxn modelId="{56A308D8-8D84-45DA-836B-B386F326EB17}" type="presOf" srcId="{FFAD5F08-E774-4DE3-9460-08C4E2448EFB}" destId="{B6D18743-E395-45A5-9819-EB20F5739AA7}" srcOrd="0" destOrd="0" presId="urn:microsoft.com/office/officeart/2005/8/layout/orgChart1"/>
    <dgm:cxn modelId="{ED2D6CDA-2B6D-4DFA-ACF5-E1EA2D2DDB29}" type="presOf" srcId="{0244AE79-A064-4C94-92C0-71B04DBFBEE4}" destId="{AF1F7691-07FD-4B18-BD38-F419BF36E939}" srcOrd="0" destOrd="0" presId="urn:microsoft.com/office/officeart/2005/8/layout/orgChart1"/>
    <dgm:cxn modelId="{60F986DA-9D19-426F-BC9C-27A107699044}" type="presOf" srcId="{85551F89-AA22-40DE-8CA2-4AA2695637F9}" destId="{D7F9019C-2F6A-4FFA-A2E5-B648507EDAF3}" srcOrd="0" destOrd="0" presId="urn:microsoft.com/office/officeart/2005/8/layout/orgChart1"/>
    <dgm:cxn modelId="{09F6C2DD-A1E0-4B86-9AB1-FDBF1BA21A3B}" type="presOf" srcId="{CAAB86FD-DB3C-462B-9D41-D701BE039833}" destId="{8F3848C4-B403-4943-8ED4-A6D200FCD71D}" srcOrd="1" destOrd="0" presId="urn:microsoft.com/office/officeart/2005/8/layout/orgChart1"/>
    <dgm:cxn modelId="{35FE51E0-F271-4349-B5B0-A06D66218E00}" type="presOf" srcId="{BF1F9A6D-B1A5-408D-B02E-65C7547D637D}" destId="{62FCFB4D-66BE-499A-8EFF-8833BFFA42C6}" srcOrd="0" destOrd="0" presId="urn:microsoft.com/office/officeart/2005/8/layout/orgChart1"/>
    <dgm:cxn modelId="{088576E6-0A42-4DD4-8B27-9CECD9AB75E9}" srcId="{F3AF865C-0B05-47C7-879F-B24A7A08149C}" destId="{CE0F762E-8A59-4E52-9A22-D6FF7CA39A7B}" srcOrd="1" destOrd="0" parTransId="{95F8CFB9-D39A-4BF6-8FDF-31E5755457CB}" sibTransId="{2ED70EC0-1504-4ADF-80A6-705C9F13A1DD}"/>
    <dgm:cxn modelId="{01C262EB-08A6-4BB7-B7A4-9D16110B0698}" srcId="{CAAB86FD-DB3C-462B-9D41-D701BE039833}" destId="{7BE1AC1B-2895-42D2-8E6E-CFFE4DA64DD1}" srcOrd="0" destOrd="0" parTransId="{5A33AFCE-B47E-460D-A304-9CC6A0CCD731}" sibTransId="{EBB859EF-18D9-4D4C-A2BD-4C3B6CFFD605}"/>
    <dgm:cxn modelId="{03C742F4-B013-4242-BB64-14DE72503CAF}" type="presOf" srcId="{E1A9847F-322B-477E-BB21-54579D4EC412}" destId="{22F12372-EA75-4EB3-94DF-EC5B28CC2D5C}" srcOrd="1" destOrd="0" presId="urn:microsoft.com/office/officeart/2005/8/layout/orgChart1"/>
    <dgm:cxn modelId="{1EF789FB-D83B-44A3-BF15-774BDA2D61E2}" srcId="{BF1F9A6D-B1A5-408D-B02E-65C7547D637D}" destId="{D0815011-23CC-4163-BC50-AF74EAD4EDB3}" srcOrd="1" destOrd="0" parTransId="{4943123E-FDAC-4791-83CF-576686F62917}" sibTransId="{19B1E343-E30F-4B36-AD3F-AD983DB7AB40}"/>
    <dgm:cxn modelId="{C575B3FE-7882-4E76-A3AF-CE3968664325}" type="presOf" srcId="{7BE1AC1B-2895-42D2-8E6E-CFFE4DA64DD1}" destId="{C65888B4-526A-4D13-90BC-B95E843F372D}" srcOrd="0" destOrd="0" presId="urn:microsoft.com/office/officeart/2005/8/layout/orgChart1"/>
    <dgm:cxn modelId="{A7478D0E-C090-4265-A1F5-8144E8484D5D}" type="presParOf" srcId="{F87A51EF-7E5C-4FDA-B773-19343D1FB848}" destId="{412F185D-7538-4060-97B1-89B93F7E28E3}" srcOrd="0" destOrd="0" presId="urn:microsoft.com/office/officeart/2005/8/layout/orgChart1"/>
    <dgm:cxn modelId="{94D024D7-073C-4F5F-8D51-1122E26B8141}" type="presParOf" srcId="{412F185D-7538-4060-97B1-89B93F7E28E3}" destId="{AE6D2B4B-6A2E-43A8-9DC2-428316C907AC}" srcOrd="0" destOrd="0" presId="urn:microsoft.com/office/officeart/2005/8/layout/orgChart1"/>
    <dgm:cxn modelId="{51A919E4-8573-4A60-9C66-3A94BCD3C6B1}" type="presParOf" srcId="{AE6D2B4B-6A2E-43A8-9DC2-428316C907AC}" destId="{BBD19119-95F9-47C8-9B41-E7CC4779B9CD}" srcOrd="0" destOrd="0" presId="urn:microsoft.com/office/officeart/2005/8/layout/orgChart1"/>
    <dgm:cxn modelId="{B770494C-368A-4B42-B05D-9D2962F192D7}" type="presParOf" srcId="{AE6D2B4B-6A2E-43A8-9DC2-428316C907AC}" destId="{AF0840AF-C7A1-4232-A824-1252FFED07A0}" srcOrd="1" destOrd="0" presId="urn:microsoft.com/office/officeart/2005/8/layout/orgChart1"/>
    <dgm:cxn modelId="{92555B73-B802-4622-A2F7-7E892372BFB0}" type="presParOf" srcId="{412F185D-7538-4060-97B1-89B93F7E28E3}" destId="{EFF137C8-33A1-4513-A8D1-DF9BB71D6616}" srcOrd="1" destOrd="0" presId="urn:microsoft.com/office/officeart/2005/8/layout/orgChart1"/>
    <dgm:cxn modelId="{AA272D5D-2FE4-4DDF-9838-F104309167E1}" type="presParOf" srcId="{EFF137C8-33A1-4513-A8D1-DF9BB71D6616}" destId="{1ADF9989-8FD8-4862-8AA9-E9C395C21F3A}" srcOrd="0" destOrd="0" presId="urn:microsoft.com/office/officeart/2005/8/layout/orgChart1"/>
    <dgm:cxn modelId="{92128904-EC85-4CAD-A0C0-CB06F402479E}" type="presParOf" srcId="{EFF137C8-33A1-4513-A8D1-DF9BB71D6616}" destId="{69089FBB-4636-4C3C-BC9B-C2B4C3B88C8B}" srcOrd="1" destOrd="0" presId="urn:microsoft.com/office/officeart/2005/8/layout/orgChart1"/>
    <dgm:cxn modelId="{B9163DA3-2DFE-4D9A-96BD-2AF6889B95FB}" type="presParOf" srcId="{69089FBB-4636-4C3C-BC9B-C2B4C3B88C8B}" destId="{3A0896CA-BD2B-40B2-9AE6-1024C02A573C}" srcOrd="0" destOrd="0" presId="urn:microsoft.com/office/officeart/2005/8/layout/orgChart1"/>
    <dgm:cxn modelId="{012BF5FB-35FD-4AEB-B9D7-E63FAF3658E9}" type="presParOf" srcId="{3A0896CA-BD2B-40B2-9AE6-1024C02A573C}" destId="{A590C930-1700-4409-BB1D-A295385D61BC}" srcOrd="0" destOrd="0" presId="urn:microsoft.com/office/officeart/2005/8/layout/orgChart1"/>
    <dgm:cxn modelId="{BDBC9084-11EA-4C36-8112-5E48C4CA1A9D}" type="presParOf" srcId="{3A0896CA-BD2B-40B2-9AE6-1024C02A573C}" destId="{75606555-7F46-48B2-BE6F-9A211259106C}" srcOrd="1" destOrd="0" presId="urn:microsoft.com/office/officeart/2005/8/layout/orgChart1"/>
    <dgm:cxn modelId="{9C03630D-CECB-452F-9FF8-802D69119774}" type="presParOf" srcId="{69089FBB-4636-4C3C-BC9B-C2B4C3B88C8B}" destId="{86793003-0893-457E-B7AB-C8DE7CDD8395}" srcOrd="1" destOrd="0" presId="urn:microsoft.com/office/officeart/2005/8/layout/orgChart1"/>
    <dgm:cxn modelId="{5941F3B9-201E-48F9-9435-210677C61670}" type="presParOf" srcId="{86793003-0893-457E-B7AB-C8DE7CDD8395}" destId="{5F16D1B8-0465-4428-8FEB-51E42BBEC63C}" srcOrd="0" destOrd="0" presId="urn:microsoft.com/office/officeart/2005/8/layout/orgChart1"/>
    <dgm:cxn modelId="{3D6AA69D-4984-4FA9-9CF1-9D62E5BE4CF5}" type="presParOf" srcId="{86793003-0893-457E-B7AB-C8DE7CDD8395}" destId="{1E5A4179-6358-4888-B84B-AB23692DFD12}" srcOrd="1" destOrd="0" presId="urn:microsoft.com/office/officeart/2005/8/layout/orgChart1"/>
    <dgm:cxn modelId="{C12B8459-C577-46F8-A684-7FB69CA93457}" type="presParOf" srcId="{1E5A4179-6358-4888-B84B-AB23692DFD12}" destId="{1C0E5196-15CF-4145-A777-3B8236314204}" srcOrd="0" destOrd="0" presId="urn:microsoft.com/office/officeart/2005/8/layout/orgChart1"/>
    <dgm:cxn modelId="{DEBC5CDF-2B34-4467-800D-1A8F313BDEC9}" type="presParOf" srcId="{1C0E5196-15CF-4145-A777-3B8236314204}" destId="{B2392EF5-5C52-4627-9DE6-FAC1D8FE495A}" srcOrd="0" destOrd="0" presId="urn:microsoft.com/office/officeart/2005/8/layout/orgChart1"/>
    <dgm:cxn modelId="{B1899D89-CBA3-43D3-8EA0-3129B759D759}" type="presParOf" srcId="{1C0E5196-15CF-4145-A777-3B8236314204}" destId="{1F936597-B517-462D-8DF4-C06E9D053496}" srcOrd="1" destOrd="0" presId="urn:microsoft.com/office/officeart/2005/8/layout/orgChart1"/>
    <dgm:cxn modelId="{334C9E87-918B-45EB-8259-2A2704033436}" type="presParOf" srcId="{1E5A4179-6358-4888-B84B-AB23692DFD12}" destId="{45F59FCB-81CE-4635-8B7F-D69AABA2CE35}" srcOrd="1" destOrd="0" presId="urn:microsoft.com/office/officeart/2005/8/layout/orgChart1"/>
    <dgm:cxn modelId="{8850446F-0AE2-4D54-A37A-2429401887F2}" type="presParOf" srcId="{45F59FCB-81CE-4635-8B7F-D69AABA2CE35}" destId="{323B90D0-E877-4A18-AAA9-00CA14D4F899}" srcOrd="0" destOrd="0" presId="urn:microsoft.com/office/officeart/2005/8/layout/orgChart1"/>
    <dgm:cxn modelId="{344C772B-B73F-4997-9267-5B6CED0EF948}" type="presParOf" srcId="{45F59FCB-81CE-4635-8B7F-D69AABA2CE35}" destId="{262719BB-6EA9-48A1-BAC2-1F90E9967DF7}" srcOrd="1" destOrd="0" presId="urn:microsoft.com/office/officeart/2005/8/layout/orgChart1"/>
    <dgm:cxn modelId="{4E9A025B-102D-4AEC-8EBD-2ED260665AAB}" type="presParOf" srcId="{262719BB-6EA9-48A1-BAC2-1F90E9967DF7}" destId="{92862C9B-96A5-4530-BD5A-E037AA38CCA8}" srcOrd="0" destOrd="0" presId="urn:microsoft.com/office/officeart/2005/8/layout/orgChart1"/>
    <dgm:cxn modelId="{F741FE43-183F-47E8-8617-2805EC082D05}" type="presParOf" srcId="{92862C9B-96A5-4530-BD5A-E037AA38CCA8}" destId="{E42E522D-CB2E-4FBB-8239-2059C7E00DF2}" srcOrd="0" destOrd="0" presId="urn:microsoft.com/office/officeart/2005/8/layout/orgChart1"/>
    <dgm:cxn modelId="{06DCEE57-9D6D-4DC3-96A0-3AC18AC0AB89}" type="presParOf" srcId="{92862C9B-96A5-4530-BD5A-E037AA38CCA8}" destId="{AB172630-6C7A-4B64-86E7-8AFBC5663FA4}" srcOrd="1" destOrd="0" presId="urn:microsoft.com/office/officeart/2005/8/layout/orgChart1"/>
    <dgm:cxn modelId="{BF5D6B50-52CC-4F43-8679-B80D351F5040}" type="presParOf" srcId="{262719BB-6EA9-48A1-BAC2-1F90E9967DF7}" destId="{A932E391-BEE3-4451-8581-AC467E9C350D}" srcOrd="1" destOrd="0" presId="urn:microsoft.com/office/officeart/2005/8/layout/orgChart1"/>
    <dgm:cxn modelId="{287EA06E-DD1C-47A3-93BC-4B096F4BA97B}" type="presParOf" srcId="{262719BB-6EA9-48A1-BAC2-1F90E9967DF7}" destId="{FAA5421D-2320-49B4-ABC1-7DAB039E8A56}" srcOrd="2" destOrd="0" presId="urn:microsoft.com/office/officeart/2005/8/layout/orgChart1"/>
    <dgm:cxn modelId="{6C83DBAF-FDD0-4955-A847-DA32853376D8}" type="presParOf" srcId="{45F59FCB-81CE-4635-8B7F-D69AABA2CE35}" destId="{B4CF92E4-35EE-4F76-965C-099CE6C6E89A}" srcOrd="2" destOrd="0" presId="urn:microsoft.com/office/officeart/2005/8/layout/orgChart1"/>
    <dgm:cxn modelId="{2AC58840-C307-46E4-ACD3-7C04D13D6348}" type="presParOf" srcId="{45F59FCB-81CE-4635-8B7F-D69AABA2CE35}" destId="{03FDB5F8-A6D0-409F-877F-8FA6C7282642}" srcOrd="3" destOrd="0" presId="urn:microsoft.com/office/officeart/2005/8/layout/orgChart1"/>
    <dgm:cxn modelId="{52AB83E5-9997-49B1-8DF8-CC4BF307FE51}" type="presParOf" srcId="{03FDB5F8-A6D0-409F-877F-8FA6C7282642}" destId="{71CEBB64-ECBA-4608-9E5F-5BB3DAF42311}" srcOrd="0" destOrd="0" presId="urn:microsoft.com/office/officeart/2005/8/layout/orgChart1"/>
    <dgm:cxn modelId="{F177019E-ECD9-467E-92B4-2AE0DD6BE022}" type="presParOf" srcId="{71CEBB64-ECBA-4608-9E5F-5BB3DAF42311}" destId="{A1F496D9-AE0A-4984-BA7B-A03443E8DB99}" srcOrd="0" destOrd="0" presId="urn:microsoft.com/office/officeart/2005/8/layout/orgChart1"/>
    <dgm:cxn modelId="{5FB7F838-F7DA-42F7-A170-3B393B74FEE7}" type="presParOf" srcId="{71CEBB64-ECBA-4608-9E5F-5BB3DAF42311}" destId="{0BBC9DAD-7164-44C7-8C06-E7804B75BC0C}" srcOrd="1" destOrd="0" presId="urn:microsoft.com/office/officeart/2005/8/layout/orgChart1"/>
    <dgm:cxn modelId="{53331AE7-5C45-4CF9-8F73-B330F415EF06}" type="presParOf" srcId="{03FDB5F8-A6D0-409F-877F-8FA6C7282642}" destId="{28BC2502-3AE0-49E2-B1B2-2CCAE4004A76}" srcOrd="1" destOrd="0" presId="urn:microsoft.com/office/officeart/2005/8/layout/orgChart1"/>
    <dgm:cxn modelId="{1B941675-96E9-431E-A313-718A37D81B88}" type="presParOf" srcId="{03FDB5F8-A6D0-409F-877F-8FA6C7282642}" destId="{6024A4F2-D97D-4519-B70C-99FFA27D3778}" srcOrd="2" destOrd="0" presId="urn:microsoft.com/office/officeart/2005/8/layout/orgChart1"/>
    <dgm:cxn modelId="{A531284E-667B-40D8-AF99-E049992FE8F3}" type="presParOf" srcId="{45F59FCB-81CE-4635-8B7F-D69AABA2CE35}" destId="{2A19B198-4390-4C15-95B8-EB9F27721BE1}" srcOrd="4" destOrd="0" presId="urn:microsoft.com/office/officeart/2005/8/layout/orgChart1"/>
    <dgm:cxn modelId="{7F4BFCA5-4913-429C-AE4F-439C56B43672}" type="presParOf" srcId="{45F59FCB-81CE-4635-8B7F-D69AABA2CE35}" destId="{65CDD2FF-9199-4ECC-A7F5-4F1E1666947B}" srcOrd="5" destOrd="0" presId="urn:microsoft.com/office/officeart/2005/8/layout/orgChart1"/>
    <dgm:cxn modelId="{DD947FE6-A060-446A-9317-8BC5583F7888}" type="presParOf" srcId="{65CDD2FF-9199-4ECC-A7F5-4F1E1666947B}" destId="{EF35555C-8FBB-4018-AF93-31DE6EAEDA8D}" srcOrd="0" destOrd="0" presId="urn:microsoft.com/office/officeart/2005/8/layout/orgChart1"/>
    <dgm:cxn modelId="{C793B815-8C5E-40B2-ADE4-3A8DE17C629E}" type="presParOf" srcId="{EF35555C-8FBB-4018-AF93-31DE6EAEDA8D}" destId="{2D62C639-B14C-4BA3-B750-39453D979D1F}" srcOrd="0" destOrd="0" presId="urn:microsoft.com/office/officeart/2005/8/layout/orgChart1"/>
    <dgm:cxn modelId="{81FFF023-FA02-40FC-BB8F-E4BB7E6B9D2D}" type="presParOf" srcId="{EF35555C-8FBB-4018-AF93-31DE6EAEDA8D}" destId="{49A97324-3E22-465A-9565-4908435DD776}" srcOrd="1" destOrd="0" presId="urn:microsoft.com/office/officeart/2005/8/layout/orgChart1"/>
    <dgm:cxn modelId="{A856375E-D5C3-4D1B-A089-32D425180CF8}" type="presParOf" srcId="{65CDD2FF-9199-4ECC-A7F5-4F1E1666947B}" destId="{46E0C6A2-0F91-41B3-B93A-BFDC3788330A}" srcOrd="1" destOrd="0" presId="urn:microsoft.com/office/officeart/2005/8/layout/orgChart1"/>
    <dgm:cxn modelId="{7342723B-CD42-4D06-A741-22CF594CB0E8}" type="presParOf" srcId="{65CDD2FF-9199-4ECC-A7F5-4F1E1666947B}" destId="{693953EA-49D2-4957-984A-9BA90CE0F167}" srcOrd="2" destOrd="0" presId="urn:microsoft.com/office/officeart/2005/8/layout/orgChart1"/>
    <dgm:cxn modelId="{39FF18FB-A590-40D0-AE73-62DAB2858950}" type="presParOf" srcId="{45F59FCB-81CE-4635-8B7F-D69AABA2CE35}" destId="{FF1E0D87-4230-4943-903C-3A5A6D0CB3C6}" srcOrd="6" destOrd="0" presId="urn:microsoft.com/office/officeart/2005/8/layout/orgChart1"/>
    <dgm:cxn modelId="{02E4815E-5459-4E66-822B-C29BC0636875}" type="presParOf" srcId="{45F59FCB-81CE-4635-8B7F-D69AABA2CE35}" destId="{FFF30776-D80F-4B93-9DD2-13D9193CC71C}" srcOrd="7" destOrd="0" presId="urn:microsoft.com/office/officeart/2005/8/layout/orgChart1"/>
    <dgm:cxn modelId="{5B980CED-6796-4E36-A20D-22AD049BED7D}" type="presParOf" srcId="{FFF30776-D80F-4B93-9DD2-13D9193CC71C}" destId="{CB1B7DB6-0904-4BBD-B456-FE17CE39411D}" srcOrd="0" destOrd="0" presId="urn:microsoft.com/office/officeart/2005/8/layout/orgChart1"/>
    <dgm:cxn modelId="{9D23B87D-ECE3-4F7B-BDF4-639D212AB987}" type="presParOf" srcId="{CB1B7DB6-0904-4BBD-B456-FE17CE39411D}" destId="{FE0DDF1F-6666-434D-A4F8-A5540E8C232F}" srcOrd="0" destOrd="0" presId="urn:microsoft.com/office/officeart/2005/8/layout/orgChart1"/>
    <dgm:cxn modelId="{251AFEB6-1892-4E12-90B5-20E2607C96C8}" type="presParOf" srcId="{CB1B7DB6-0904-4BBD-B456-FE17CE39411D}" destId="{C4C1EE2B-C3E8-407E-9585-F251450C9077}" srcOrd="1" destOrd="0" presId="urn:microsoft.com/office/officeart/2005/8/layout/orgChart1"/>
    <dgm:cxn modelId="{69954160-6E41-47AC-8FE1-3B2CCEDB0444}" type="presParOf" srcId="{FFF30776-D80F-4B93-9DD2-13D9193CC71C}" destId="{28A37985-CE0B-4B4C-A31D-C55D8B16F267}" srcOrd="1" destOrd="0" presId="urn:microsoft.com/office/officeart/2005/8/layout/orgChart1"/>
    <dgm:cxn modelId="{6B210AC5-58DD-49E0-902B-A88D8A199CF8}" type="presParOf" srcId="{FFF30776-D80F-4B93-9DD2-13D9193CC71C}" destId="{7B3F9643-2E82-4524-91BB-53643560DF1C}" srcOrd="2" destOrd="0" presId="urn:microsoft.com/office/officeart/2005/8/layout/orgChart1"/>
    <dgm:cxn modelId="{CD10EA29-6DF2-4677-9248-3244CDDE7AC1}" type="presParOf" srcId="{1E5A4179-6358-4888-B84B-AB23692DFD12}" destId="{AB00C3A6-294E-47FB-874F-8E5BB60E3EA8}" srcOrd="2" destOrd="0" presId="urn:microsoft.com/office/officeart/2005/8/layout/orgChart1"/>
    <dgm:cxn modelId="{C041359A-B4D4-4A7C-9171-69A8E9B6AECA}" type="presParOf" srcId="{86793003-0893-457E-B7AB-C8DE7CDD8395}" destId="{850E0684-DF96-457A-823A-B32F28F53631}" srcOrd="2" destOrd="0" presId="urn:microsoft.com/office/officeart/2005/8/layout/orgChart1"/>
    <dgm:cxn modelId="{13491D70-5A92-4078-AD84-6BB22D0BF334}" type="presParOf" srcId="{86793003-0893-457E-B7AB-C8DE7CDD8395}" destId="{52309174-53FD-4824-9C45-56FE10A1E376}" srcOrd="3" destOrd="0" presId="urn:microsoft.com/office/officeart/2005/8/layout/orgChart1"/>
    <dgm:cxn modelId="{DDD5AE75-9221-4145-AA52-D336190E5874}" type="presParOf" srcId="{52309174-53FD-4824-9C45-56FE10A1E376}" destId="{7296FB8A-FF35-4C0B-94F8-5C62AFD556F6}" srcOrd="0" destOrd="0" presId="urn:microsoft.com/office/officeart/2005/8/layout/orgChart1"/>
    <dgm:cxn modelId="{E21E7FC1-E2A3-46B3-BB59-B1981B3473D4}" type="presParOf" srcId="{7296FB8A-FF35-4C0B-94F8-5C62AFD556F6}" destId="{62FCFB4D-66BE-499A-8EFF-8833BFFA42C6}" srcOrd="0" destOrd="0" presId="urn:microsoft.com/office/officeart/2005/8/layout/orgChart1"/>
    <dgm:cxn modelId="{12CBFAA7-D62F-49B3-8B0D-C424F54AF6EF}" type="presParOf" srcId="{7296FB8A-FF35-4C0B-94F8-5C62AFD556F6}" destId="{8846F6DA-F08A-48B6-8F12-6396EF340CBD}" srcOrd="1" destOrd="0" presId="urn:microsoft.com/office/officeart/2005/8/layout/orgChart1"/>
    <dgm:cxn modelId="{207AD18B-6990-4BA0-8FA9-5939D5278D64}" type="presParOf" srcId="{52309174-53FD-4824-9C45-56FE10A1E376}" destId="{BD8DA110-059A-4B04-8D17-2366928431A2}" srcOrd="1" destOrd="0" presId="urn:microsoft.com/office/officeart/2005/8/layout/orgChart1"/>
    <dgm:cxn modelId="{25793332-531B-416E-98D9-7E0804039616}" type="presParOf" srcId="{BD8DA110-059A-4B04-8D17-2366928431A2}" destId="{63019200-D105-46E0-91EE-9F2FE385DBF1}" srcOrd="0" destOrd="0" presId="urn:microsoft.com/office/officeart/2005/8/layout/orgChart1"/>
    <dgm:cxn modelId="{0B19C68E-84FE-4CB7-901A-08A24D7B3468}" type="presParOf" srcId="{BD8DA110-059A-4B04-8D17-2366928431A2}" destId="{F92FD03C-2AC1-4379-B0C3-E48E539D499E}" srcOrd="1" destOrd="0" presId="urn:microsoft.com/office/officeart/2005/8/layout/orgChart1"/>
    <dgm:cxn modelId="{BD1E8808-4874-4165-BD65-639F569C5950}" type="presParOf" srcId="{F92FD03C-2AC1-4379-B0C3-E48E539D499E}" destId="{C687FCF9-111A-4C34-8190-6E0E9A032AB8}" srcOrd="0" destOrd="0" presId="urn:microsoft.com/office/officeart/2005/8/layout/orgChart1"/>
    <dgm:cxn modelId="{7E4ED1AC-7869-45AD-AEAD-044282B21A31}" type="presParOf" srcId="{C687FCF9-111A-4C34-8190-6E0E9A032AB8}" destId="{C0D87B86-D16A-49D9-A1B9-3D7763D0673F}" srcOrd="0" destOrd="0" presId="urn:microsoft.com/office/officeart/2005/8/layout/orgChart1"/>
    <dgm:cxn modelId="{26AA82CE-2C29-4519-A4E8-C6450AD40F51}" type="presParOf" srcId="{C687FCF9-111A-4C34-8190-6E0E9A032AB8}" destId="{0021009E-2AB5-4EAF-99DC-7217226492D2}" srcOrd="1" destOrd="0" presId="urn:microsoft.com/office/officeart/2005/8/layout/orgChart1"/>
    <dgm:cxn modelId="{B5EE95C6-C0BF-402D-904B-68F29E51AD1E}" type="presParOf" srcId="{F92FD03C-2AC1-4379-B0C3-E48E539D499E}" destId="{98A6DB35-787C-4D95-90B0-4FD1474E8F90}" srcOrd="1" destOrd="0" presId="urn:microsoft.com/office/officeart/2005/8/layout/orgChart1"/>
    <dgm:cxn modelId="{4F3104ED-A991-42E3-96C3-596A5F9193F1}" type="presParOf" srcId="{F92FD03C-2AC1-4379-B0C3-E48E539D499E}" destId="{9E672FF6-8CFA-4D5A-8AC1-3ED153A9BE24}" srcOrd="2" destOrd="0" presId="urn:microsoft.com/office/officeart/2005/8/layout/orgChart1"/>
    <dgm:cxn modelId="{691934BC-55EA-417F-A6F7-1E623AA5826F}" type="presParOf" srcId="{BD8DA110-059A-4B04-8D17-2366928431A2}" destId="{0F2570D4-D979-4B27-9DA0-0A4BC1C64CEF}" srcOrd="2" destOrd="0" presId="urn:microsoft.com/office/officeart/2005/8/layout/orgChart1"/>
    <dgm:cxn modelId="{52791242-54FF-4998-B65C-D1DEFF5988D2}" type="presParOf" srcId="{BD8DA110-059A-4B04-8D17-2366928431A2}" destId="{64583DC2-EBB7-49C3-8401-6E020DBF76F9}" srcOrd="3" destOrd="0" presId="urn:microsoft.com/office/officeart/2005/8/layout/orgChart1"/>
    <dgm:cxn modelId="{B7FDCE6A-344A-497A-8AD4-3E99024DB2B4}" type="presParOf" srcId="{64583DC2-EBB7-49C3-8401-6E020DBF76F9}" destId="{37865EB0-0F06-40E5-8996-730F86D0434D}" srcOrd="0" destOrd="0" presId="urn:microsoft.com/office/officeart/2005/8/layout/orgChart1"/>
    <dgm:cxn modelId="{2BCF48CA-A358-4646-95EC-E5BF91E87751}" type="presParOf" srcId="{37865EB0-0F06-40E5-8996-730F86D0434D}" destId="{AF542CF5-78B9-49B8-B4EA-FBB69788FA3E}" srcOrd="0" destOrd="0" presId="urn:microsoft.com/office/officeart/2005/8/layout/orgChart1"/>
    <dgm:cxn modelId="{D883CFFC-CD7A-4343-B51E-80C007F0A5AF}" type="presParOf" srcId="{37865EB0-0F06-40E5-8996-730F86D0434D}" destId="{6A2369F7-74AD-477D-935F-F0600D681D5C}" srcOrd="1" destOrd="0" presId="urn:microsoft.com/office/officeart/2005/8/layout/orgChart1"/>
    <dgm:cxn modelId="{1B366EF3-A4FA-4596-B175-3C94F7020978}" type="presParOf" srcId="{64583DC2-EBB7-49C3-8401-6E020DBF76F9}" destId="{B6FFAF8E-9914-4A78-82D8-B2643DEF6EC7}" srcOrd="1" destOrd="0" presId="urn:microsoft.com/office/officeart/2005/8/layout/orgChart1"/>
    <dgm:cxn modelId="{2D6A0E07-6AF0-471B-920A-9B9D83C5770A}" type="presParOf" srcId="{64583DC2-EBB7-49C3-8401-6E020DBF76F9}" destId="{0E880695-CEC4-47B4-8B19-87E62E53AF75}" srcOrd="2" destOrd="0" presId="urn:microsoft.com/office/officeart/2005/8/layout/orgChart1"/>
    <dgm:cxn modelId="{914A337F-2CAF-44F0-A360-EA85CA013011}" type="presParOf" srcId="{BD8DA110-059A-4B04-8D17-2366928431A2}" destId="{25EDAC10-3658-45BC-852F-DA87EB0CE46C}" srcOrd="4" destOrd="0" presId="urn:microsoft.com/office/officeart/2005/8/layout/orgChart1"/>
    <dgm:cxn modelId="{90B43B7A-9B0D-433B-B0DB-674E6C7240CD}" type="presParOf" srcId="{BD8DA110-059A-4B04-8D17-2366928431A2}" destId="{2165621A-0A18-4FD6-9D18-B44E196E379D}" srcOrd="5" destOrd="0" presId="urn:microsoft.com/office/officeart/2005/8/layout/orgChart1"/>
    <dgm:cxn modelId="{BB0C3A1E-8C14-4F0B-8E3D-B4EFA10D00D0}" type="presParOf" srcId="{2165621A-0A18-4FD6-9D18-B44E196E379D}" destId="{1D160FB6-0A53-4657-B3FE-C443E1DDD144}" srcOrd="0" destOrd="0" presId="urn:microsoft.com/office/officeart/2005/8/layout/orgChart1"/>
    <dgm:cxn modelId="{9C0858D8-1B44-43B8-8A71-04709AFF3CD0}" type="presParOf" srcId="{1D160FB6-0A53-4657-B3FE-C443E1DDD144}" destId="{9A7ABDFE-1872-465A-B679-7D3A62CEC04C}" srcOrd="0" destOrd="0" presId="urn:microsoft.com/office/officeart/2005/8/layout/orgChart1"/>
    <dgm:cxn modelId="{0F20B696-C964-478E-BCAA-92058BA52C80}" type="presParOf" srcId="{1D160FB6-0A53-4657-B3FE-C443E1DDD144}" destId="{7F9FE07F-BE83-40A2-AC6E-C6B60231625E}" srcOrd="1" destOrd="0" presId="urn:microsoft.com/office/officeart/2005/8/layout/orgChart1"/>
    <dgm:cxn modelId="{708B209E-D7A7-41AC-AA32-4B02D6E00E00}" type="presParOf" srcId="{2165621A-0A18-4FD6-9D18-B44E196E379D}" destId="{D277F02C-D2E4-4A91-8027-02329E53B933}" srcOrd="1" destOrd="0" presId="urn:microsoft.com/office/officeart/2005/8/layout/orgChart1"/>
    <dgm:cxn modelId="{6D301229-70BB-4ABF-986E-974A3919AA79}" type="presParOf" srcId="{2165621A-0A18-4FD6-9D18-B44E196E379D}" destId="{09829F8C-BDC0-4078-BCDD-387091A2535C}" srcOrd="2" destOrd="0" presId="urn:microsoft.com/office/officeart/2005/8/layout/orgChart1"/>
    <dgm:cxn modelId="{E4E9B1BD-76F9-42A2-B802-2A642B00C04C}" type="presParOf" srcId="{52309174-53FD-4824-9C45-56FE10A1E376}" destId="{E27CABA7-ECBA-4746-8665-9EBAE76DF02D}" srcOrd="2" destOrd="0" presId="urn:microsoft.com/office/officeart/2005/8/layout/orgChart1"/>
    <dgm:cxn modelId="{465090DD-950F-4F94-8D1E-C1AF8BA142A5}" type="presParOf" srcId="{69089FBB-4636-4C3C-BC9B-C2B4C3B88C8B}" destId="{28E29443-318A-4470-A5C5-11F8649A752F}" srcOrd="2" destOrd="0" presId="urn:microsoft.com/office/officeart/2005/8/layout/orgChart1"/>
    <dgm:cxn modelId="{9BCD855F-54C0-44BE-8223-4C711EDDA556}" type="presParOf" srcId="{EFF137C8-33A1-4513-A8D1-DF9BB71D6616}" destId="{A52F4AC3-15B2-4202-B333-75C1BA8026B3}" srcOrd="2" destOrd="0" presId="urn:microsoft.com/office/officeart/2005/8/layout/orgChart1"/>
    <dgm:cxn modelId="{1054C889-E931-4AFA-827F-2A05F3CA1300}" type="presParOf" srcId="{EFF137C8-33A1-4513-A8D1-DF9BB71D6616}" destId="{E6A201B4-C458-48D2-A769-1E86D9EB1A04}" srcOrd="3" destOrd="0" presId="urn:microsoft.com/office/officeart/2005/8/layout/orgChart1"/>
    <dgm:cxn modelId="{1157EA99-83F0-4648-A6D9-DC88218A408F}" type="presParOf" srcId="{E6A201B4-C458-48D2-A769-1E86D9EB1A04}" destId="{8A4295D9-266C-460A-BC5A-AB4FDA0720CA}" srcOrd="0" destOrd="0" presId="urn:microsoft.com/office/officeart/2005/8/layout/orgChart1"/>
    <dgm:cxn modelId="{4B223BCF-B55B-43AD-B3C7-4B83EA778EC3}" type="presParOf" srcId="{8A4295D9-266C-460A-BC5A-AB4FDA0720CA}" destId="{97D82CB3-030E-4FD2-A4C0-8DBCEC4BE62C}" srcOrd="0" destOrd="0" presId="urn:microsoft.com/office/officeart/2005/8/layout/orgChart1"/>
    <dgm:cxn modelId="{BD6B61E4-AB2C-4B7C-BB0F-C3EC09FAD802}" type="presParOf" srcId="{8A4295D9-266C-460A-BC5A-AB4FDA0720CA}" destId="{362FEC91-21E8-49A5-8173-1A2102B2155E}" srcOrd="1" destOrd="0" presId="urn:microsoft.com/office/officeart/2005/8/layout/orgChart1"/>
    <dgm:cxn modelId="{B64A807B-A147-4DCD-9F57-2F3B550C8EC5}" type="presParOf" srcId="{E6A201B4-C458-48D2-A769-1E86D9EB1A04}" destId="{B07B40C0-8A4E-4423-9B17-119E88E95F43}" srcOrd="1" destOrd="0" presId="urn:microsoft.com/office/officeart/2005/8/layout/orgChart1"/>
    <dgm:cxn modelId="{01BE26F6-67A1-4762-9C1B-77D21347F91A}" type="presParOf" srcId="{B07B40C0-8A4E-4423-9B17-119E88E95F43}" destId="{13D6F820-FEBE-4B13-8523-39421FBAFC1D}" srcOrd="0" destOrd="0" presId="urn:microsoft.com/office/officeart/2005/8/layout/orgChart1"/>
    <dgm:cxn modelId="{B2AB8AB4-3207-4C83-A71C-98B91DAA6646}" type="presParOf" srcId="{B07B40C0-8A4E-4423-9B17-119E88E95F43}" destId="{C669AB99-AED5-4593-AC03-A662DB8136CB}" srcOrd="1" destOrd="0" presId="urn:microsoft.com/office/officeart/2005/8/layout/orgChart1"/>
    <dgm:cxn modelId="{9DE970F4-2589-4B55-AA9E-8CF2C9BCEBBE}" type="presParOf" srcId="{C669AB99-AED5-4593-AC03-A662DB8136CB}" destId="{3EA089B8-A3D5-4712-811C-8B32279BA8D6}" srcOrd="0" destOrd="0" presId="urn:microsoft.com/office/officeart/2005/8/layout/orgChart1"/>
    <dgm:cxn modelId="{7034C879-904A-408D-AC24-BEFCDC4B5094}" type="presParOf" srcId="{3EA089B8-A3D5-4712-811C-8B32279BA8D6}" destId="{9376363A-8618-4CB7-8FE8-5CBBCE35C880}" srcOrd="0" destOrd="0" presId="urn:microsoft.com/office/officeart/2005/8/layout/orgChart1"/>
    <dgm:cxn modelId="{988C19B7-D366-4D70-A986-41AAF0B86462}" type="presParOf" srcId="{3EA089B8-A3D5-4712-811C-8B32279BA8D6}" destId="{01EE520C-83A3-4BF3-8F6C-089FF2EA16BF}" srcOrd="1" destOrd="0" presId="urn:microsoft.com/office/officeart/2005/8/layout/orgChart1"/>
    <dgm:cxn modelId="{0C1B1A6C-ED57-4143-AFBA-2613D970EA30}" type="presParOf" srcId="{C669AB99-AED5-4593-AC03-A662DB8136CB}" destId="{2020AADD-4495-4D4B-8A54-BD7ADA6CEF9B}" srcOrd="1" destOrd="0" presId="urn:microsoft.com/office/officeart/2005/8/layout/orgChart1"/>
    <dgm:cxn modelId="{8EB4A09B-87FF-41EA-B7DE-4B8E3C741A5B}" type="presParOf" srcId="{2020AADD-4495-4D4B-8A54-BD7ADA6CEF9B}" destId="{D7F9019C-2F6A-4FFA-A2E5-B648507EDAF3}" srcOrd="0" destOrd="0" presId="urn:microsoft.com/office/officeart/2005/8/layout/orgChart1"/>
    <dgm:cxn modelId="{51DCC876-AA3C-4514-AF7B-637998626F0F}" type="presParOf" srcId="{2020AADD-4495-4D4B-8A54-BD7ADA6CEF9B}" destId="{D11A9FAE-94AC-4C57-B115-4317151E85F7}" srcOrd="1" destOrd="0" presId="urn:microsoft.com/office/officeart/2005/8/layout/orgChart1"/>
    <dgm:cxn modelId="{CEA3927F-2B8B-4DB7-8713-E11ED3BCBDBC}" type="presParOf" srcId="{D11A9FAE-94AC-4C57-B115-4317151E85F7}" destId="{592E7EE1-DB8E-48C7-8DDB-6D317A945659}" srcOrd="0" destOrd="0" presId="urn:microsoft.com/office/officeart/2005/8/layout/orgChart1"/>
    <dgm:cxn modelId="{2A768EC5-EF4A-4865-819C-10BB1D3D2E0F}" type="presParOf" srcId="{592E7EE1-DB8E-48C7-8DDB-6D317A945659}" destId="{62EFCCE3-37D8-4131-AEA4-F643ED979D5D}" srcOrd="0" destOrd="0" presId="urn:microsoft.com/office/officeart/2005/8/layout/orgChart1"/>
    <dgm:cxn modelId="{AE54710A-1C31-49A4-B1B3-4BC4999F036E}" type="presParOf" srcId="{592E7EE1-DB8E-48C7-8DDB-6D317A945659}" destId="{8814FBF5-4E39-41AC-9A25-19518A7B6129}" srcOrd="1" destOrd="0" presId="urn:microsoft.com/office/officeart/2005/8/layout/orgChart1"/>
    <dgm:cxn modelId="{246A4C91-0E20-4FCB-A957-5AB0E39510F2}" type="presParOf" srcId="{D11A9FAE-94AC-4C57-B115-4317151E85F7}" destId="{B8D3DFB1-5CB5-4864-9ABA-17448561A91E}" srcOrd="1" destOrd="0" presId="urn:microsoft.com/office/officeart/2005/8/layout/orgChart1"/>
    <dgm:cxn modelId="{1CFFEC83-4369-48B5-8F19-9073356507AE}" type="presParOf" srcId="{D11A9FAE-94AC-4C57-B115-4317151E85F7}" destId="{544FAA0C-FD7B-49CC-A2FF-ECB1CE4E50F6}" srcOrd="2" destOrd="0" presId="urn:microsoft.com/office/officeart/2005/8/layout/orgChart1"/>
    <dgm:cxn modelId="{B2EAC10E-5FA8-4256-82DB-4F3B4A8801C7}" type="presParOf" srcId="{2020AADD-4495-4D4B-8A54-BD7ADA6CEF9B}" destId="{2BBC7E21-A19A-435C-95C4-B69F1CC31A95}" srcOrd="2" destOrd="0" presId="urn:microsoft.com/office/officeart/2005/8/layout/orgChart1"/>
    <dgm:cxn modelId="{57757860-F2EE-4DEE-9C1A-30AA8ACC1B18}" type="presParOf" srcId="{2020AADD-4495-4D4B-8A54-BD7ADA6CEF9B}" destId="{CAEDF1F8-8D6C-4C1F-B17F-1E63615AADF1}" srcOrd="3" destOrd="0" presId="urn:microsoft.com/office/officeart/2005/8/layout/orgChart1"/>
    <dgm:cxn modelId="{3C62B627-51A4-422F-BAE2-BFAE5C2658E7}" type="presParOf" srcId="{CAEDF1F8-8D6C-4C1F-B17F-1E63615AADF1}" destId="{BA53AF4B-B32D-40DB-935D-4A3A33CF8247}" srcOrd="0" destOrd="0" presId="urn:microsoft.com/office/officeart/2005/8/layout/orgChart1"/>
    <dgm:cxn modelId="{BF5373F3-1FBD-4AD1-9EAE-DB840AAA91E2}" type="presParOf" srcId="{BA53AF4B-B32D-40DB-935D-4A3A33CF8247}" destId="{9902806B-7B91-4B38-AF1F-CF94B8B47E14}" srcOrd="0" destOrd="0" presId="urn:microsoft.com/office/officeart/2005/8/layout/orgChart1"/>
    <dgm:cxn modelId="{B02F9AA4-836F-4610-872F-0DC215DFBE99}" type="presParOf" srcId="{BA53AF4B-B32D-40DB-935D-4A3A33CF8247}" destId="{4482EDC7-A1CF-4EF2-9B4A-F614656A246A}" srcOrd="1" destOrd="0" presId="urn:microsoft.com/office/officeart/2005/8/layout/orgChart1"/>
    <dgm:cxn modelId="{E7C9843A-2942-49CD-AC3B-6E65014C0E60}" type="presParOf" srcId="{CAEDF1F8-8D6C-4C1F-B17F-1E63615AADF1}" destId="{EC0D80CE-7DC8-4BE8-ADA7-C8B14DF2718B}" srcOrd="1" destOrd="0" presId="urn:microsoft.com/office/officeart/2005/8/layout/orgChart1"/>
    <dgm:cxn modelId="{9AC363BA-3C93-47F0-B4B0-673DD1F74B19}" type="presParOf" srcId="{CAEDF1F8-8D6C-4C1F-B17F-1E63615AADF1}" destId="{DBD352DF-5665-4462-93E1-83563ABB6B43}" srcOrd="2" destOrd="0" presId="urn:microsoft.com/office/officeart/2005/8/layout/orgChart1"/>
    <dgm:cxn modelId="{66FCE7F3-DA14-4CB0-9C2B-F183CA18829B}" type="presParOf" srcId="{C669AB99-AED5-4593-AC03-A662DB8136CB}" destId="{82431444-331B-490B-890E-1C57E6ED2169}" srcOrd="2" destOrd="0" presId="urn:microsoft.com/office/officeart/2005/8/layout/orgChart1"/>
    <dgm:cxn modelId="{58A1F4F3-CCE1-4089-95B0-DA6FF890E2DF}" type="presParOf" srcId="{B07B40C0-8A4E-4423-9B17-119E88E95F43}" destId="{E5BCBD61-D2AD-4AE7-B4B0-20673F8869E8}" srcOrd="2" destOrd="0" presId="urn:microsoft.com/office/officeart/2005/8/layout/orgChart1"/>
    <dgm:cxn modelId="{58D1D8F1-C3DE-44DC-B8EB-9878A4612EE9}" type="presParOf" srcId="{B07B40C0-8A4E-4423-9B17-119E88E95F43}" destId="{3B40D32D-80DE-4C10-AC1B-DEDDEADA8EEE}" srcOrd="3" destOrd="0" presId="urn:microsoft.com/office/officeart/2005/8/layout/orgChart1"/>
    <dgm:cxn modelId="{20F91E20-8602-4C89-BB0B-77C1A126A684}" type="presParOf" srcId="{3B40D32D-80DE-4C10-AC1B-DEDDEADA8EEE}" destId="{B166FFB8-A127-4A0A-9C4C-9D8627F671DE}" srcOrd="0" destOrd="0" presId="urn:microsoft.com/office/officeart/2005/8/layout/orgChart1"/>
    <dgm:cxn modelId="{6C977717-9508-42DD-BE66-B5FF8D0F21D9}" type="presParOf" srcId="{B166FFB8-A127-4A0A-9C4C-9D8627F671DE}" destId="{862E83AD-1776-419C-9427-71B844F9C62D}" srcOrd="0" destOrd="0" presId="urn:microsoft.com/office/officeart/2005/8/layout/orgChart1"/>
    <dgm:cxn modelId="{AE9E65FD-C7A5-407E-8182-FFA1984D49D4}" type="presParOf" srcId="{B166FFB8-A127-4A0A-9C4C-9D8627F671DE}" destId="{0F6DA29E-CFCE-4628-81A1-81626E2F4D4A}" srcOrd="1" destOrd="0" presId="urn:microsoft.com/office/officeart/2005/8/layout/orgChart1"/>
    <dgm:cxn modelId="{3204F6B5-296E-465E-9034-6DE470AEE23A}" type="presParOf" srcId="{3B40D32D-80DE-4C10-AC1B-DEDDEADA8EEE}" destId="{611343FE-D616-4A9A-A5B0-38D70A113CB1}" srcOrd="1" destOrd="0" presId="urn:microsoft.com/office/officeart/2005/8/layout/orgChart1"/>
    <dgm:cxn modelId="{8E1EC7D3-8FE3-432A-A3D5-57BBC19012CE}" type="presParOf" srcId="{611343FE-D616-4A9A-A5B0-38D70A113CB1}" destId="{9D6C8498-B980-4E72-AF8B-3B4BC8A9633C}" srcOrd="0" destOrd="0" presId="urn:microsoft.com/office/officeart/2005/8/layout/orgChart1"/>
    <dgm:cxn modelId="{3155A9F8-B301-4596-A153-55B5E70F3444}" type="presParOf" srcId="{611343FE-D616-4A9A-A5B0-38D70A113CB1}" destId="{6A38D31F-6E0F-4E86-9A31-9BA05D1489CE}" srcOrd="1" destOrd="0" presId="urn:microsoft.com/office/officeart/2005/8/layout/orgChart1"/>
    <dgm:cxn modelId="{FF4D6C9A-8536-48C9-BA32-43C200FD2D78}" type="presParOf" srcId="{6A38D31F-6E0F-4E86-9A31-9BA05D1489CE}" destId="{ED502C4C-5414-45D7-A3C9-7385E0A45E34}" srcOrd="0" destOrd="0" presId="urn:microsoft.com/office/officeart/2005/8/layout/orgChart1"/>
    <dgm:cxn modelId="{6CBD1716-EC9D-41C5-AD03-2DB1C5AC3BBE}" type="presParOf" srcId="{ED502C4C-5414-45D7-A3C9-7385E0A45E34}" destId="{86ADAF17-1A2C-43D1-9508-0CAC029244C0}" srcOrd="0" destOrd="0" presId="urn:microsoft.com/office/officeart/2005/8/layout/orgChart1"/>
    <dgm:cxn modelId="{2404610E-303F-466B-9AB6-66B5D34A51EF}" type="presParOf" srcId="{ED502C4C-5414-45D7-A3C9-7385E0A45E34}" destId="{EAB51563-EDBF-499C-921A-916138BEA654}" srcOrd="1" destOrd="0" presId="urn:microsoft.com/office/officeart/2005/8/layout/orgChart1"/>
    <dgm:cxn modelId="{523ACB02-B281-4CB9-AEA6-B877784BB363}" type="presParOf" srcId="{6A38D31F-6E0F-4E86-9A31-9BA05D1489CE}" destId="{D6CAEF9B-A5DE-4585-97D4-69737E157181}" srcOrd="1" destOrd="0" presId="urn:microsoft.com/office/officeart/2005/8/layout/orgChart1"/>
    <dgm:cxn modelId="{C4A389B2-D97D-4522-BDA9-EE26FDA285D5}" type="presParOf" srcId="{6A38D31F-6E0F-4E86-9A31-9BA05D1489CE}" destId="{3D847071-BDA8-4B72-AB8A-E613B53C8167}" srcOrd="2" destOrd="0" presId="urn:microsoft.com/office/officeart/2005/8/layout/orgChart1"/>
    <dgm:cxn modelId="{B4B1F104-8740-4C32-AD9B-C38BDE0A39FD}" type="presParOf" srcId="{611343FE-D616-4A9A-A5B0-38D70A113CB1}" destId="{2ADE7368-5BF4-40D3-A8B3-3277AFEDC381}" srcOrd="2" destOrd="0" presId="urn:microsoft.com/office/officeart/2005/8/layout/orgChart1"/>
    <dgm:cxn modelId="{17CF5A5D-7C60-4C7B-87C6-71163CD4FB47}" type="presParOf" srcId="{611343FE-D616-4A9A-A5B0-38D70A113CB1}" destId="{75FCE4CA-5402-4D9E-857B-0B7EA3AD6DD2}" srcOrd="3" destOrd="0" presId="urn:microsoft.com/office/officeart/2005/8/layout/orgChart1"/>
    <dgm:cxn modelId="{960572BC-5929-46F5-8193-47A1E49FE9F4}" type="presParOf" srcId="{75FCE4CA-5402-4D9E-857B-0B7EA3AD6DD2}" destId="{1F021903-4B00-4953-8F7A-EE247A2DC585}" srcOrd="0" destOrd="0" presId="urn:microsoft.com/office/officeart/2005/8/layout/orgChart1"/>
    <dgm:cxn modelId="{94FF1188-3F5A-4A40-9D4C-60F9427DD937}" type="presParOf" srcId="{1F021903-4B00-4953-8F7A-EE247A2DC585}" destId="{BFB85308-D87D-40CD-81D6-73080591318C}" srcOrd="0" destOrd="0" presId="urn:microsoft.com/office/officeart/2005/8/layout/orgChart1"/>
    <dgm:cxn modelId="{BB97905C-7F18-47CF-8BAB-BF128AEB5AE1}" type="presParOf" srcId="{1F021903-4B00-4953-8F7A-EE247A2DC585}" destId="{BA921CCC-3BD1-4EEC-AB14-9D1EE56E3510}" srcOrd="1" destOrd="0" presId="urn:microsoft.com/office/officeart/2005/8/layout/orgChart1"/>
    <dgm:cxn modelId="{2463F122-967C-4803-B8DF-B5C483035C0B}" type="presParOf" srcId="{75FCE4CA-5402-4D9E-857B-0B7EA3AD6DD2}" destId="{CD373C4C-A2FC-4A3F-A440-521AB2CF7828}" srcOrd="1" destOrd="0" presId="urn:microsoft.com/office/officeart/2005/8/layout/orgChart1"/>
    <dgm:cxn modelId="{29CA82C6-9055-45ED-A157-28094DC3BA40}" type="presParOf" srcId="{75FCE4CA-5402-4D9E-857B-0B7EA3AD6DD2}" destId="{62E36B4B-2EA0-4A77-9A0A-531E04A842D5}" srcOrd="2" destOrd="0" presId="urn:microsoft.com/office/officeart/2005/8/layout/orgChart1"/>
    <dgm:cxn modelId="{97F85E31-2954-4F28-ABD8-806FA8CB6DAE}" type="presParOf" srcId="{3B40D32D-80DE-4C10-AC1B-DEDDEADA8EEE}" destId="{F8F81B30-26D4-4B57-902F-2EEEE9D0B904}" srcOrd="2" destOrd="0" presId="urn:microsoft.com/office/officeart/2005/8/layout/orgChart1"/>
    <dgm:cxn modelId="{31F2FA7F-9667-4DC7-AFEA-554666C35963}" type="presParOf" srcId="{B07B40C0-8A4E-4423-9B17-119E88E95F43}" destId="{AF1F7691-07FD-4B18-BD38-F419BF36E939}" srcOrd="4" destOrd="0" presId="urn:microsoft.com/office/officeart/2005/8/layout/orgChart1"/>
    <dgm:cxn modelId="{AF75C70A-1430-44F2-ADCE-848EEE40FDE0}" type="presParOf" srcId="{B07B40C0-8A4E-4423-9B17-119E88E95F43}" destId="{D1173630-E658-4AC0-A3AB-36ABC95278C2}" srcOrd="5" destOrd="0" presId="urn:microsoft.com/office/officeart/2005/8/layout/orgChart1"/>
    <dgm:cxn modelId="{829E35E8-63C3-4F92-903D-59EAB4D806E5}" type="presParOf" srcId="{D1173630-E658-4AC0-A3AB-36ABC95278C2}" destId="{F2EFCF3C-84F3-4663-B3BE-27628AA87515}" srcOrd="0" destOrd="0" presId="urn:microsoft.com/office/officeart/2005/8/layout/orgChart1"/>
    <dgm:cxn modelId="{7484F22F-CCC2-44FC-A608-2F261187FA64}" type="presParOf" srcId="{F2EFCF3C-84F3-4663-B3BE-27628AA87515}" destId="{93A58F4E-21A6-4A41-BAE1-679C317788EB}" srcOrd="0" destOrd="0" presId="urn:microsoft.com/office/officeart/2005/8/layout/orgChart1"/>
    <dgm:cxn modelId="{D38D0586-24B3-4804-9072-2D185C68F2D4}" type="presParOf" srcId="{F2EFCF3C-84F3-4663-B3BE-27628AA87515}" destId="{E55B2BA4-7EB1-4723-949D-F19DA7F33D14}" srcOrd="1" destOrd="0" presId="urn:microsoft.com/office/officeart/2005/8/layout/orgChart1"/>
    <dgm:cxn modelId="{8EBA515C-7F9D-4DD5-9EF2-D9CB82823224}" type="presParOf" srcId="{D1173630-E658-4AC0-A3AB-36ABC95278C2}" destId="{93F17504-7E6A-4363-ABFD-3EFF4689EAE3}" srcOrd="1" destOrd="0" presId="urn:microsoft.com/office/officeart/2005/8/layout/orgChart1"/>
    <dgm:cxn modelId="{AA7BBFF6-5EAE-4746-9979-B10EC1DA352F}" type="presParOf" srcId="{93F17504-7E6A-4363-ABFD-3EFF4689EAE3}" destId="{CD1E1C38-5994-471F-87ED-0D037B36F4F8}" srcOrd="0" destOrd="0" presId="urn:microsoft.com/office/officeart/2005/8/layout/orgChart1"/>
    <dgm:cxn modelId="{63538301-086C-4708-A71D-FBEDB877BCFA}" type="presParOf" srcId="{93F17504-7E6A-4363-ABFD-3EFF4689EAE3}" destId="{2A003288-D675-4F48-BC1B-A76A904FB38D}" srcOrd="1" destOrd="0" presId="urn:microsoft.com/office/officeart/2005/8/layout/orgChart1"/>
    <dgm:cxn modelId="{BEE9334F-7D22-4CC2-8A33-F3741FC99126}" type="presParOf" srcId="{2A003288-D675-4F48-BC1B-A76A904FB38D}" destId="{6898497D-2F91-456F-BCED-0E0EF2641E63}" srcOrd="0" destOrd="0" presId="urn:microsoft.com/office/officeart/2005/8/layout/orgChart1"/>
    <dgm:cxn modelId="{1CAAF5F2-D297-43A8-8F83-00BB5134CF33}" type="presParOf" srcId="{6898497D-2F91-456F-BCED-0E0EF2641E63}" destId="{B6D18743-E395-45A5-9819-EB20F5739AA7}" srcOrd="0" destOrd="0" presId="urn:microsoft.com/office/officeart/2005/8/layout/orgChart1"/>
    <dgm:cxn modelId="{F5C5A479-EA4A-494F-BEB0-65A6968C39BD}" type="presParOf" srcId="{6898497D-2F91-456F-BCED-0E0EF2641E63}" destId="{FE0B110F-E26B-4FE1-A97D-366F8896576B}" srcOrd="1" destOrd="0" presId="urn:microsoft.com/office/officeart/2005/8/layout/orgChart1"/>
    <dgm:cxn modelId="{B7DE8C33-DAA2-46B9-A82C-D85DB42E603D}" type="presParOf" srcId="{2A003288-D675-4F48-BC1B-A76A904FB38D}" destId="{D51D0E05-3182-4720-AFB2-A9D0BE11F106}" srcOrd="1" destOrd="0" presId="urn:microsoft.com/office/officeart/2005/8/layout/orgChart1"/>
    <dgm:cxn modelId="{B4169C31-B616-46B1-BB47-35FA3BFCCBD9}" type="presParOf" srcId="{2A003288-D675-4F48-BC1B-A76A904FB38D}" destId="{8EA38EDD-93FE-40D0-A991-736A9C08D0F8}" srcOrd="2" destOrd="0" presId="urn:microsoft.com/office/officeart/2005/8/layout/orgChart1"/>
    <dgm:cxn modelId="{681E3331-1519-4DC2-9624-640085C2B6CE}" type="presParOf" srcId="{93F17504-7E6A-4363-ABFD-3EFF4689EAE3}" destId="{DBF43C44-2A44-49FA-B39F-26C474B1574B}" srcOrd="2" destOrd="0" presId="urn:microsoft.com/office/officeart/2005/8/layout/orgChart1"/>
    <dgm:cxn modelId="{EE92D908-E9A5-47A7-AF40-2C2B65865617}" type="presParOf" srcId="{93F17504-7E6A-4363-ABFD-3EFF4689EAE3}" destId="{580BFCA3-66D0-4934-B933-32BC82B9C62A}" srcOrd="3" destOrd="0" presId="urn:microsoft.com/office/officeart/2005/8/layout/orgChart1"/>
    <dgm:cxn modelId="{4E431BE4-F6AA-4A60-BB4F-72F63888642B}" type="presParOf" srcId="{580BFCA3-66D0-4934-B933-32BC82B9C62A}" destId="{D090EAE0-CE81-4F38-81C7-ACBEB7AF9667}" srcOrd="0" destOrd="0" presId="urn:microsoft.com/office/officeart/2005/8/layout/orgChart1"/>
    <dgm:cxn modelId="{174958A3-31ED-436F-9D72-6D9E8453EE96}" type="presParOf" srcId="{D090EAE0-CE81-4F38-81C7-ACBEB7AF9667}" destId="{A2D981E3-9E4C-47CA-A19D-27E9F3220719}" srcOrd="0" destOrd="0" presId="urn:microsoft.com/office/officeart/2005/8/layout/orgChart1"/>
    <dgm:cxn modelId="{8E6C92A5-D095-4A5A-8C6F-1B750FD7C82C}" type="presParOf" srcId="{D090EAE0-CE81-4F38-81C7-ACBEB7AF9667}" destId="{22F12372-EA75-4EB3-94DF-EC5B28CC2D5C}" srcOrd="1" destOrd="0" presId="urn:microsoft.com/office/officeart/2005/8/layout/orgChart1"/>
    <dgm:cxn modelId="{FBA66533-5D44-410E-AE9E-40F3A0FB24E6}" type="presParOf" srcId="{580BFCA3-66D0-4934-B933-32BC82B9C62A}" destId="{695129B3-453E-4C69-A7EE-1F5BE26E1BE9}" srcOrd="1" destOrd="0" presId="urn:microsoft.com/office/officeart/2005/8/layout/orgChart1"/>
    <dgm:cxn modelId="{B7B6543A-5C33-4FA8-995E-BFC2FB7B600E}" type="presParOf" srcId="{580BFCA3-66D0-4934-B933-32BC82B9C62A}" destId="{93D27916-58A4-4CA0-A0C4-6977212F42D4}" srcOrd="2" destOrd="0" presId="urn:microsoft.com/office/officeart/2005/8/layout/orgChart1"/>
    <dgm:cxn modelId="{722D7362-C40C-44DF-9FE1-D42542ED8599}" type="presParOf" srcId="{D1173630-E658-4AC0-A3AB-36ABC95278C2}" destId="{AC4A695C-1FB6-4D39-B185-097DE6E78761}" srcOrd="2" destOrd="0" presId="urn:microsoft.com/office/officeart/2005/8/layout/orgChart1"/>
    <dgm:cxn modelId="{C29D85C9-58A5-47DD-99C8-869CF9821A5E}" type="presParOf" srcId="{B07B40C0-8A4E-4423-9B17-119E88E95F43}" destId="{6748B6A5-A3EC-4233-92CC-C1055A2A1590}" srcOrd="6" destOrd="0" presId="urn:microsoft.com/office/officeart/2005/8/layout/orgChart1"/>
    <dgm:cxn modelId="{25BA4C78-51C5-46AA-B26E-3D6C70AD6968}" type="presParOf" srcId="{B07B40C0-8A4E-4423-9B17-119E88E95F43}" destId="{ADC6FB5E-17F7-4B85-A612-39D0F5206915}" srcOrd="7" destOrd="0" presId="urn:microsoft.com/office/officeart/2005/8/layout/orgChart1"/>
    <dgm:cxn modelId="{6D0DBAF9-480D-435D-8696-6BD4E069A92C}" type="presParOf" srcId="{ADC6FB5E-17F7-4B85-A612-39D0F5206915}" destId="{8CE6341D-97ED-4ED5-A761-4FBF546D2D54}" srcOrd="0" destOrd="0" presId="urn:microsoft.com/office/officeart/2005/8/layout/orgChart1"/>
    <dgm:cxn modelId="{82DC2100-7053-4E98-A7E3-211BF83C3DD6}" type="presParOf" srcId="{8CE6341D-97ED-4ED5-A761-4FBF546D2D54}" destId="{9FC93D34-CC69-4B03-8800-D436AADD82D1}" srcOrd="0" destOrd="0" presId="urn:microsoft.com/office/officeart/2005/8/layout/orgChart1"/>
    <dgm:cxn modelId="{C50E3422-4DBF-401C-92BA-DC5DC6920FBC}" type="presParOf" srcId="{8CE6341D-97ED-4ED5-A761-4FBF546D2D54}" destId="{8F3848C4-B403-4943-8ED4-A6D200FCD71D}" srcOrd="1" destOrd="0" presId="urn:microsoft.com/office/officeart/2005/8/layout/orgChart1"/>
    <dgm:cxn modelId="{0E2E24A3-859C-46AB-AF44-588DFC890930}" type="presParOf" srcId="{ADC6FB5E-17F7-4B85-A612-39D0F5206915}" destId="{181B242E-22C5-41F2-91DD-57000ED603E4}" srcOrd="1" destOrd="0" presId="urn:microsoft.com/office/officeart/2005/8/layout/orgChart1"/>
    <dgm:cxn modelId="{C1BB39FA-F92E-441E-812A-E5F0E54C3E77}" type="presParOf" srcId="{181B242E-22C5-41F2-91DD-57000ED603E4}" destId="{5D01D3F3-59A3-4BE6-B12C-145217D88C54}" srcOrd="0" destOrd="0" presId="urn:microsoft.com/office/officeart/2005/8/layout/orgChart1"/>
    <dgm:cxn modelId="{F27C4786-64B4-4863-BD0D-22838B857ED5}" type="presParOf" srcId="{181B242E-22C5-41F2-91DD-57000ED603E4}" destId="{24EE2BAE-E0D3-455F-9620-1C4F7655F11C}" srcOrd="1" destOrd="0" presId="urn:microsoft.com/office/officeart/2005/8/layout/orgChart1"/>
    <dgm:cxn modelId="{CDDD6C7B-2D7F-40CC-9C9F-620C913AD8EF}" type="presParOf" srcId="{24EE2BAE-E0D3-455F-9620-1C4F7655F11C}" destId="{403485C8-FB1F-4564-B0A9-B64594CA23FC}" srcOrd="0" destOrd="0" presId="urn:microsoft.com/office/officeart/2005/8/layout/orgChart1"/>
    <dgm:cxn modelId="{C476D7B0-A835-476B-8B39-75CD817A8EFA}" type="presParOf" srcId="{403485C8-FB1F-4564-B0A9-B64594CA23FC}" destId="{C65888B4-526A-4D13-90BC-B95E843F372D}" srcOrd="0" destOrd="0" presId="urn:microsoft.com/office/officeart/2005/8/layout/orgChart1"/>
    <dgm:cxn modelId="{DD66F274-624A-4377-9DE0-5DA78F69C413}" type="presParOf" srcId="{403485C8-FB1F-4564-B0A9-B64594CA23FC}" destId="{822DA6F5-EEC8-4A09-B13D-7269D70CB63C}" srcOrd="1" destOrd="0" presId="urn:microsoft.com/office/officeart/2005/8/layout/orgChart1"/>
    <dgm:cxn modelId="{A4F108F9-668B-42C6-B81C-1EBF99AF82F0}" type="presParOf" srcId="{24EE2BAE-E0D3-455F-9620-1C4F7655F11C}" destId="{7AC2E948-D1FC-409D-8C72-08C441CC6AFA}" srcOrd="1" destOrd="0" presId="urn:microsoft.com/office/officeart/2005/8/layout/orgChart1"/>
    <dgm:cxn modelId="{7D2CFEE6-A442-42BA-9B27-9CBD7ED6020D}" type="presParOf" srcId="{24EE2BAE-E0D3-455F-9620-1C4F7655F11C}" destId="{EA9502F4-7C80-42ED-BC00-C74684DBFB34}" srcOrd="2" destOrd="0" presId="urn:microsoft.com/office/officeart/2005/8/layout/orgChart1"/>
    <dgm:cxn modelId="{E507603A-78F2-47F8-B14F-E03DCAB64C1D}" type="presParOf" srcId="{181B242E-22C5-41F2-91DD-57000ED603E4}" destId="{B3E53171-441D-4A33-9FAB-23E959BD27E3}" srcOrd="2" destOrd="0" presId="urn:microsoft.com/office/officeart/2005/8/layout/orgChart1"/>
    <dgm:cxn modelId="{1C3856C7-D664-4E57-B200-4BF2F955291B}" type="presParOf" srcId="{181B242E-22C5-41F2-91DD-57000ED603E4}" destId="{985B5C30-62EF-4CA2-958E-30F20C9A69B6}" srcOrd="3" destOrd="0" presId="urn:microsoft.com/office/officeart/2005/8/layout/orgChart1"/>
    <dgm:cxn modelId="{C0E0BC36-4B2C-4F8C-844E-3BA9DDEC3D58}" type="presParOf" srcId="{985B5C30-62EF-4CA2-958E-30F20C9A69B6}" destId="{4A2961AC-ED26-46D8-A8B0-AEE5A57BFF18}" srcOrd="0" destOrd="0" presId="urn:microsoft.com/office/officeart/2005/8/layout/orgChart1"/>
    <dgm:cxn modelId="{44BE5D8F-0EAA-44C6-A983-CC5C82F72F78}" type="presParOf" srcId="{4A2961AC-ED26-46D8-A8B0-AEE5A57BFF18}" destId="{757401A6-7180-4FA3-AA58-FF551950106E}" srcOrd="0" destOrd="0" presId="urn:microsoft.com/office/officeart/2005/8/layout/orgChart1"/>
    <dgm:cxn modelId="{3EA1EFB0-FB28-4672-B24D-C03CD42C89E1}" type="presParOf" srcId="{4A2961AC-ED26-46D8-A8B0-AEE5A57BFF18}" destId="{14F15D61-C8AE-464F-A683-10745D8BB5EC}" srcOrd="1" destOrd="0" presId="urn:microsoft.com/office/officeart/2005/8/layout/orgChart1"/>
    <dgm:cxn modelId="{C12E5C32-4036-4647-803F-DDC6666FE28D}" type="presParOf" srcId="{985B5C30-62EF-4CA2-958E-30F20C9A69B6}" destId="{436940CB-CE46-4760-B587-E6F9B04C79CD}" srcOrd="1" destOrd="0" presId="urn:microsoft.com/office/officeart/2005/8/layout/orgChart1"/>
    <dgm:cxn modelId="{D17A05F1-F41F-4C96-8F3F-0F502994F443}" type="presParOf" srcId="{985B5C30-62EF-4CA2-958E-30F20C9A69B6}" destId="{8485C306-1C58-49B6-B050-20943B351A58}" srcOrd="2" destOrd="0" presId="urn:microsoft.com/office/officeart/2005/8/layout/orgChart1"/>
    <dgm:cxn modelId="{A27383E7-12CA-4150-BB66-D2CBAB78FAA5}" type="presParOf" srcId="{181B242E-22C5-41F2-91DD-57000ED603E4}" destId="{994D6196-C773-4F96-9E4B-47395A7F70F3}" srcOrd="4" destOrd="0" presId="urn:microsoft.com/office/officeart/2005/8/layout/orgChart1"/>
    <dgm:cxn modelId="{EDC5B72B-3657-473D-8128-525D34319836}" type="presParOf" srcId="{181B242E-22C5-41F2-91DD-57000ED603E4}" destId="{2B1BF82A-2C04-487F-9AAF-9980A4B52E43}" srcOrd="5" destOrd="0" presId="urn:microsoft.com/office/officeart/2005/8/layout/orgChart1"/>
    <dgm:cxn modelId="{F84BBEAE-AC54-46D2-8917-A6520CEF8F55}" type="presParOf" srcId="{2B1BF82A-2C04-487F-9AAF-9980A4B52E43}" destId="{F1D4A551-D1E6-4FDA-86FF-858201D262AA}" srcOrd="0" destOrd="0" presId="urn:microsoft.com/office/officeart/2005/8/layout/orgChart1"/>
    <dgm:cxn modelId="{CB357E2E-EACE-41F2-9B54-CE471D665870}" type="presParOf" srcId="{F1D4A551-D1E6-4FDA-86FF-858201D262AA}" destId="{A882E465-75C9-4BD2-83E0-748FF89B1803}" srcOrd="0" destOrd="0" presId="urn:microsoft.com/office/officeart/2005/8/layout/orgChart1"/>
    <dgm:cxn modelId="{481D4467-1053-4821-8299-6A9B2319BF29}" type="presParOf" srcId="{F1D4A551-D1E6-4FDA-86FF-858201D262AA}" destId="{0A038628-F2D7-4D05-B4D1-2A8142A1A467}" srcOrd="1" destOrd="0" presId="urn:microsoft.com/office/officeart/2005/8/layout/orgChart1"/>
    <dgm:cxn modelId="{240782F8-A701-4272-A765-21E7495C7C92}" type="presParOf" srcId="{2B1BF82A-2C04-487F-9AAF-9980A4B52E43}" destId="{26BD7489-7ED5-4CFB-9A48-28DE085B32FF}" srcOrd="1" destOrd="0" presId="urn:microsoft.com/office/officeart/2005/8/layout/orgChart1"/>
    <dgm:cxn modelId="{EDE6E1A5-0956-42BC-8FED-E1D8FCF472C6}" type="presParOf" srcId="{2B1BF82A-2C04-487F-9AAF-9980A4B52E43}" destId="{901D025B-3935-4B2E-A162-A0AE08CE17D6}" srcOrd="2" destOrd="0" presId="urn:microsoft.com/office/officeart/2005/8/layout/orgChart1"/>
    <dgm:cxn modelId="{3E6F49D5-DFBC-46B1-8EBB-5DF655155D2A}" type="presParOf" srcId="{181B242E-22C5-41F2-91DD-57000ED603E4}" destId="{6B5FA45C-FE8A-4B47-ADDC-B3FF5C0F0C96}" srcOrd="6" destOrd="0" presId="urn:microsoft.com/office/officeart/2005/8/layout/orgChart1"/>
    <dgm:cxn modelId="{7FD3D89F-F89F-476C-A47C-D341A9A55A81}" type="presParOf" srcId="{181B242E-22C5-41F2-91DD-57000ED603E4}" destId="{FC6615A7-11D5-475E-89B1-B52BA685DFEE}" srcOrd="7" destOrd="0" presId="urn:microsoft.com/office/officeart/2005/8/layout/orgChart1"/>
    <dgm:cxn modelId="{89E99ADA-7DE2-48E5-8EDF-73942E195531}" type="presParOf" srcId="{FC6615A7-11D5-475E-89B1-B52BA685DFEE}" destId="{6292DF60-F6A0-437E-B3D4-1EE26B484063}" srcOrd="0" destOrd="0" presId="urn:microsoft.com/office/officeart/2005/8/layout/orgChart1"/>
    <dgm:cxn modelId="{1633FF84-5880-4C15-A73E-A5DB45CA6305}" type="presParOf" srcId="{6292DF60-F6A0-437E-B3D4-1EE26B484063}" destId="{3EE1F86F-D79E-44A6-B437-55581F854DAB}" srcOrd="0" destOrd="0" presId="urn:microsoft.com/office/officeart/2005/8/layout/orgChart1"/>
    <dgm:cxn modelId="{F26B36DB-CA39-4503-B2A3-E8E664AB7A70}" type="presParOf" srcId="{6292DF60-F6A0-437E-B3D4-1EE26B484063}" destId="{D30848DF-DA2F-40F4-8C35-5381A888D263}" srcOrd="1" destOrd="0" presId="urn:microsoft.com/office/officeart/2005/8/layout/orgChart1"/>
    <dgm:cxn modelId="{058D0143-3FB8-4CF0-93E9-4A5FDF4D558D}" type="presParOf" srcId="{FC6615A7-11D5-475E-89B1-B52BA685DFEE}" destId="{20BC3922-A0D2-4737-87DE-2618000A6C5F}" srcOrd="1" destOrd="0" presId="urn:microsoft.com/office/officeart/2005/8/layout/orgChart1"/>
    <dgm:cxn modelId="{03577DAF-2F20-41FB-BB96-60DF92CE9D52}" type="presParOf" srcId="{FC6615A7-11D5-475E-89B1-B52BA685DFEE}" destId="{879E0114-2C17-4051-ABE9-234F3C8109A2}" srcOrd="2" destOrd="0" presId="urn:microsoft.com/office/officeart/2005/8/layout/orgChart1"/>
    <dgm:cxn modelId="{4304DDD4-5DF7-4BF7-85B2-C506FB7D8D7C}" type="presParOf" srcId="{ADC6FB5E-17F7-4B85-A612-39D0F5206915}" destId="{FA00674B-36C9-4330-953B-BBF2AD1F0DE7}" srcOrd="2" destOrd="0" presId="urn:microsoft.com/office/officeart/2005/8/layout/orgChart1"/>
    <dgm:cxn modelId="{7284FB4C-4DFF-4369-9E8A-C6268B49FE6F}" type="presParOf" srcId="{E6A201B4-C458-48D2-A769-1E86D9EB1A04}" destId="{F3D54204-1DEF-4FCF-A3F0-2E587288696A}" srcOrd="2" destOrd="0" presId="urn:microsoft.com/office/officeart/2005/8/layout/orgChart1"/>
    <dgm:cxn modelId="{DBF6461A-052E-485B-BED0-EBBA7E28F1AB}" type="presParOf" srcId="{412F185D-7538-4060-97B1-89B93F7E28E3}" destId="{8CB83D54-2B5F-47EC-BDE8-5592CCCEBEE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E0D247-C246-4401-82C2-0777154444A2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6C7032A-C49E-4B30-8E5A-EC57164B4388}">
      <dgm:prSet phldrT="[Text]" custT="1"/>
      <dgm:spPr>
        <a:solidFill>
          <a:srgbClr val="4B91D1">
            <a:alpha val="89804"/>
          </a:srgbClr>
        </a:solidFill>
      </dgm:spPr>
      <dgm:t>
        <a:bodyPr/>
        <a:lstStyle/>
        <a:p>
          <a:pPr algn="l"/>
          <a:r>
            <a:rPr lang="id-ID" sz="2400" dirty="0">
              <a:latin typeface="Agency FB" pitchFamily="34" charset="0"/>
            </a:rPr>
            <a:t>MISI </a:t>
          </a:r>
          <a:endParaRPr lang="en-US" sz="2400" dirty="0">
            <a:latin typeface="Agency FB" pitchFamily="34" charset="0"/>
          </a:endParaRPr>
        </a:p>
      </dgm:t>
    </dgm:pt>
    <dgm:pt modelId="{0E2E4D54-0323-4619-BC3B-B0D6CB98E810}" type="parTrans" cxnId="{4D06B305-D461-4FFF-A898-192944400F3C}">
      <dgm:prSet/>
      <dgm:spPr/>
      <dgm:t>
        <a:bodyPr/>
        <a:lstStyle/>
        <a:p>
          <a:endParaRPr lang="en-US"/>
        </a:p>
      </dgm:t>
    </dgm:pt>
    <dgm:pt modelId="{8681F5A8-8E65-4222-9B58-ECF1EEAC953B}" type="sibTrans" cxnId="{4D06B305-D461-4FFF-A898-192944400F3C}">
      <dgm:prSet/>
      <dgm:spPr/>
      <dgm:t>
        <a:bodyPr/>
        <a:lstStyle/>
        <a:p>
          <a:endParaRPr lang="en-US"/>
        </a:p>
      </dgm:t>
    </dgm:pt>
    <dgm:pt modelId="{853119C7-9F3C-437C-930B-27A47D2D0D92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id-ID" sz="1400" dirty="0">
              <a:latin typeface="Agency FB" pitchFamily="34" charset="0"/>
            </a:rPr>
            <a:t>MENINGKATKAN KUALITAS </a:t>
          </a:r>
          <a:r>
            <a:rPr lang="en-US" sz="1400" dirty="0">
              <a:latin typeface="Agency FB" pitchFamily="34" charset="0"/>
            </a:rPr>
            <a:t>PENYELENGGARAAN BIROKRASI DAN </a:t>
          </a:r>
          <a:r>
            <a:rPr lang="id-ID" sz="1400" dirty="0">
              <a:latin typeface="Agency FB" pitchFamily="34" charset="0"/>
            </a:rPr>
            <a:t>PELAYANAN PUBLIK</a:t>
          </a:r>
          <a:endParaRPr lang="en-US" sz="1400" dirty="0">
            <a:latin typeface="Agency FB" pitchFamily="34" charset="0"/>
          </a:endParaRPr>
        </a:p>
      </dgm:t>
    </dgm:pt>
    <dgm:pt modelId="{F4E12753-E841-4421-977D-A2FD99002CC9}" type="parTrans" cxnId="{CD6CA77B-B6C6-459F-8E38-9CA699C8B0B7}">
      <dgm:prSet/>
      <dgm:spPr/>
      <dgm:t>
        <a:bodyPr/>
        <a:lstStyle/>
        <a:p>
          <a:endParaRPr lang="en-US"/>
        </a:p>
      </dgm:t>
    </dgm:pt>
    <dgm:pt modelId="{02E53D72-421A-4F40-BA20-D0C59F8A31A3}" type="sibTrans" cxnId="{CD6CA77B-B6C6-459F-8E38-9CA699C8B0B7}">
      <dgm:prSet/>
      <dgm:spPr/>
      <dgm:t>
        <a:bodyPr/>
        <a:lstStyle/>
        <a:p>
          <a:endParaRPr lang="en-US"/>
        </a:p>
      </dgm:t>
    </dgm:pt>
    <dgm:pt modelId="{E8FB1258-DAEC-4E96-BF18-A28F3B8EEBE6}">
      <dgm:prSet phldrT="[Text]" custT="1"/>
      <dgm:spPr>
        <a:solidFill>
          <a:srgbClr val="D4F8D8"/>
        </a:solidFill>
      </dgm:spPr>
      <dgm:t>
        <a:bodyPr/>
        <a:lstStyle/>
        <a:p>
          <a:pPr algn="l"/>
          <a:r>
            <a:rPr lang="id-ID" sz="2400" dirty="0">
              <a:latin typeface="Agency FB" pitchFamily="34" charset="0"/>
            </a:rPr>
            <a:t>TUJUAN</a:t>
          </a:r>
          <a:endParaRPr lang="en-US" sz="2400" dirty="0">
            <a:latin typeface="Agency FB" pitchFamily="34" charset="0"/>
          </a:endParaRPr>
        </a:p>
      </dgm:t>
    </dgm:pt>
    <dgm:pt modelId="{E6FC0AEB-9457-4964-81E0-27D969E0373A}" type="parTrans" cxnId="{051FE33B-1158-4AC5-82E3-0691C3372879}">
      <dgm:prSet/>
      <dgm:spPr/>
      <dgm:t>
        <a:bodyPr/>
        <a:lstStyle/>
        <a:p>
          <a:endParaRPr lang="en-US"/>
        </a:p>
      </dgm:t>
    </dgm:pt>
    <dgm:pt modelId="{618A441F-A3B7-4994-97CF-70D95F55688A}" type="sibTrans" cxnId="{051FE33B-1158-4AC5-82E3-0691C3372879}">
      <dgm:prSet/>
      <dgm:spPr/>
      <dgm:t>
        <a:bodyPr/>
        <a:lstStyle/>
        <a:p>
          <a:endParaRPr lang="en-US"/>
        </a:p>
      </dgm:t>
    </dgm:pt>
    <dgm:pt modelId="{094EC453-8FCE-450C-B976-4C97113DA096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400" dirty="0" err="1">
              <a:latin typeface="Agency FB" pitchFamily="34" charset="0"/>
            </a:rPr>
            <a:t>Menciptakan</a:t>
          </a:r>
          <a:r>
            <a:rPr lang="en-US" sz="1400" dirty="0">
              <a:latin typeface="Agency FB" pitchFamily="34" charset="0"/>
            </a:rPr>
            <a:t> tata </a:t>
          </a:r>
          <a:r>
            <a:rPr lang="en-US" sz="1400" dirty="0" err="1">
              <a:latin typeface="Agency FB" pitchFamily="34" charset="0"/>
            </a:rPr>
            <a:t>kelola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pemerintahan</a:t>
          </a:r>
          <a:r>
            <a:rPr lang="en-US" sz="1400" dirty="0">
              <a:latin typeface="Agency FB" pitchFamily="34" charset="0"/>
            </a:rPr>
            <a:t> yang professional, </a:t>
          </a:r>
          <a:r>
            <a:rPr lang="en-US" sz="1400" dirty="0" err="1">
              <a:latin typeface="Agency FB" pitchFamily="34" charset="0"/>
            </a:rPr>
            <a:t>bersinergi</a:t>
          </a:r>
          <a:r>
            <a:rPr lang="en-US" sz="1400" dirty="0">
              <a:latin typeface="Agency FB" pitchFamily="34" charset="0"/>
            </a:rPr>
            <a:t> dan </a:t>
          </a:r>
          <a:r>
            <a:rPr lang="en-US" sz="1400" dirty="0" err="1">
              <a:latin typeface="Agency FB" pitchFamily="34" charset="0"/>
            </a:rPr>
            <a:t>berkinerja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tinggi</a:t>
          </a:r>
          <a:endParaRPr lang="en-US" sz="1400" dirty="0">
            <a:latin typeface="Agency FB" pitchFamily="34" charset="0"/>
          </a:endParaRPr>
        </a:p>
      </dgm:t>
    </dgm:pt>
    <dgm:pt modelId="{87B79CF5-B345-4F5F-A3C6-31BD61CE5B9D}" type="parTrans" cxnId="{3B811AB9-E522-4669-A4D4-F2B4581E0DCE}">
      <dgm:prSet/>
      <dgm:spPr/>
      <dgm:t>
        <a:bodyPr/>
        <a:lstStyle/>
        <a:p>
          <a:endParaRPr lang="en-US"/>
        </a:p>
      </dgm:t>
    </dgm:pt>
    <dgm:pt modelId="{1719A1D3-CA14-4324-A15D-E9F4A6CFE6ED}" type="sibTrans" cxnId="{3B811AB9-E522-4669-A4D4-F2B4581E0DCE}">
      <dgm:prSet/>
      <dgm:spPr/>
      <dgm:t>
        <a:bodyPr/>
        <a:lstStyle/>
        <a:p>
          <a:endParaRPr lang="en-US"/>
        </a:p>
      </dgm:t>
    </dgm:pt>
    <dgm:pt modelId="{D62B7BCE-5865-4924-BD7D-0D4C9AF613A6}">
      <dgm:prSet phldrT="[Text]" custT="1"/>
      <dgm:spPr>
        <a:solidFill>
          <a:schemeClr val="accent6">
            <a:alpha val="89804"/>
          </a:schemeClr>
        </a:solidFill>
      </dgm:spPr>
      <dgm:t>
        <a:bodyPr/>
        <a:lstStyle/>
        <a:p>
          <a:pPr algn="l"/>
          <a:r>
            <a:rPr lang="id-ID" sz="2400" dirty="0">
              <a:latin typeface="Agency FB" pitchFamily="34" charset="0"/>
            </a:rPr>
            <a:t>SASARAN</a:t>
          </a:r>
          <a:endParaRPr lang="en-US" sz="2400" dirty="0">
            <a:latin typeface="Agency FB" pitchFamily="34" charset="0"/>
          </a:endParaRPr>
        </a:p>
      </dgm:t>
    </dgm:pt>
    <dgm:pt modelId="{6D814F79-2CFA-499A-AE7B-364FC0B09492}" type="parTrans" cxnId="{C6EBE354-E179-445F-8507-97BA2E696F13}">
      <dgm:prSet/>
      <dgm:spPr/>
      <dgm:t>
        <a:bodyPr/>
        <a:lstStyle/>
        <a:p>
          <a:endParaRPr lang="en-US"/>
        </a:p>
      </dgm:t>
    </dgm:pt>
    <dgm:pt modelId="{313C3D2A-820E-46D1-81A5-308058A629DF}" type="sibTrans" cxnId="{C6EBE354-E179-445F-8507-97BA2E696F13}">
      <dgm:prSet/>
      <dgm:spPr/>
      <dgm:t>
        <a:bodyPr/>
        <a:lstStyle/>
        <a:p>
          <a:endParaRPr lang="en-US"/>
        </a:p>
      </dgm:t>
    </dgm:pt>
    <dgm:pt modelId="{CFD9EE78-C251-498C-B4EE-6B2FA213FDE0}">
      <dgm:prSet phldrT="[Text]" custT="1"/>
      <dgm:spPr/>
      <dgm:t>
        <a:bodyPr/>
        <a:lstStyle/>
        <a:p>
          <a:pPr>
            <a:buFont typeface="+mj-lt"/>
            <a:buAutoNum type="arabicPeriod" startAt="2"/>
          </a:pPr>
          <a:r>
            <a:rPr lang="en-US" sz="1400" dirty="0" err="1">
              <a:latin typeface="Agency FB" pitchFamily="34" charset="0"/>
            </a:rPr>
            <a:t>Terciptanya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pelayanan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publik</a:t>
          </a:r>
          <a:r>
            <a:rPr lang="en-US" sz="1400" dirty="0">
              <a:latin typeface="Agency FB" pitchFamily="34" charset="0"/>
            </a:rPr>
            <a:t> yang </a:t>
          </a:r>
          <a:r>
            <a:rPr lang="en-US" sz="1400" dirty="0" err="1">
              <a:latin typeface="Agency FB" pitchFamily="34" charset="0"/>
            </a:rPr>
            <a:t>berkualitas</a:t>
          </a:r>
          <a:endParaRPr lang="en-US" sz="1400" dirty="0">
            <a:latin typeface="Agency FB" pitchFamily="34" charset="0"/>
          </a:endParaRPr>
        </a:p>
      </dgm:t>
    </dgm:pt>
    <dgm:pt modelId="{F337D84A-829A-45E1-856A-1F5FED1AB23E}" type="parTrans" cxnId="{284DC5E0-F283-4DC0-8EB9-BEA60B067B50}">
      <dgm:prSet/>
      <dgm:spPr/>
      <dgm:t>
        <a:bodyPr/>
        <a:lstStyle/>
        <a:p>
          <a:endParaRPr lang="en-US"/>
        </a:p>
      </dgm:t>
    </dgm:pt>
    <dgm:pt modelId="{BC72AD84-6491-488E-A33A-483856CCAE0E}" type="sibTrans" cxnId="{284DC5E0-F283-4DC0-8EB9-BEA60B067B50}">
      <dgm:prSet/>
      <dgm:spPr/>
      <dgm:t>
        <a:bodyPr/>
        <a:lstStyle/>
        <a:p>
          <a:endParaRPr lang="en-US"/>
        </a:p>
      </dgm:t>
    </dgm:pt>
    <dgm:pt modelId="{D15F72CC-66BC-47AF-A4BB-EA041370DEDF}">
      <dgm:prSet phldrT="[Text]" custT="1"/>
      <dgm:spPr/>
      <dgm:t>
        <a:bodyPr/>
        <a:lstStyle/>
        <a:p>
          <a:pPr>
            <a:buFont typeface="+mj-lt"/>
            <a:buAutoNum type="arabicPeriod" startAt="3"/>
          </a:pPr>
          <a:r>
            <a:rPr lang="en-US" sz="1400" dirty="0">
              <a:latin typeface="Agency FB" panose="020B0503020202020204" pitchFamily="34" charset="0"/>
              <a:cs typeface="Aharoni" panose="02010803020104030203" pitchFamily="2" charset="-79"/>
            </a:rPr>
            <a:t>MENINGKATKAN KETERJANGKAUAN KEBUTUHAN DASAR DAN PELAYANAN DASAR SECARA INKLUSIF</a:t>
          </a:r>
          <a:endParaRPr lang="en-US" sz="1400" dirty="0">
            <a:latin typeface="Agency FB" pitchFamily="34" charset="0"/>
          </a:endParaRPr>
        </a:p>
      </dgm:t>
    </dgm:pt>
    <dgm:pt modelId="{3E19B61B-5224-42E5-AE05-5CE1376328A7}" type="parTrans" cxnId="{49D7EE76-EB65-4EB6-9219-1257CCF8B12A}">
      <dgm:prSet/>
      <dgm:spPr/>
      <dgm:t>
        <a:bodyPr/>
        <a:lstStyle/>
        <a:p>
          <a:endParaRPr lang="en-US"/>
        </a:p>
      </dgm:t>
    </dgm:pt>
    <dgm:pt modelId="{23659923-DF2D-4BD8-AB8D-00B20689DFB5}" type="sibTrans" cxnId="{49D7EE76-EB65-4EB6-9219-1257CCF8B12A}">
      <dgm:prSet/>
      <dgm:spPr/>
      <dgm:t>
        <a:bodyPr/>
        <a:lstStyle/>
        <a:p>
          <a:endParaRPr lang="en-US"/>
        </a:p>
      </dgm:t>
    </dgm:pt>
    <dgm:pt modelId="{5BF0A140-933E-4D1B-BF9F-54CE8037078C}">
      <dgm:prSet phldrT="[Text]" custT="1"/>
      <dgm:spPr/>
      <dgm:t>
        <a:bodyPr/>
        <a:lstStyle/>
        <a:p>
          <a:pPr>
            <a:buFont typeface="+mj-lt"/>
            <a:buAutoNum type="arabicPeriod" startAt="3"/>
          </a:pPr>
          <a:r>
            <a:rPr lang="en-US" sz="1400" dirty="0" err="1">
              <a:latin typeface="Agency FB" pitchFamily="34" charset="0"/>
            </a:rPr>
            <a:t>Mengoptimalkan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pemenuhan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pelayanan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dasar</a:t>
          </a:r>
          <a:r>
            <a:rPr lang="en-US" sz="1400" dirty="0">
              <a:latin typeface="Agency FB" pitchFamily="34" charset="0"/>
            </a:rPr>
            <a:t> dan </a:t>
          </a:r>
          <a:r>
            <a:rPr lang="en-US" sz="1400" dirty="0" err="1">
              <a:latin typeface="Agency FB" pitchFamily="34" charset="0"/>
            </a:rPr>
            <a:t>ketersediaan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kebutuhan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dasar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masyarakat</a:t>
          </a:r>
          <a:endParaRPr lang="en-US" sz="1400" dirty="0">
            <a:latin typeface="Agency FB" pitchFamily="34" charset="0"/>
          </a:endParaRPr>
        </a:p>
      </dgm:t>
    </dgm:pt>
    <dgm:pt modelId="{23C1603C-8C23-4AAF-B002-E49FFEE4D9CB}" type="parTrans" cxnId="{5EBA43F7-E70D-49C8-8155-BC9A473B5093}">
      <dgm:prSet/>
      <dgm:spPr/>
      <dgm:t>
        <a:bodyPr/>
        <a:lstStyle/>
        <a:p>
          <a:endParaRPr lang="en-US"/>
        </a:p>
      </dgm:t>
    </dgm:pt>
    <dgm:pt modelId="{D22CBA97-4BE4-48B3-8827-AF20283C03FD}" type="sibTrans" cxnId="{5EBA43F7-E70D-49C8-8155-BC9A473B5093}">
      <dgm:prSet/>
      <dgm:spPr/>
      <dgm:t>
        <a:bodyPr/>
        <a:lstStyle/>
        <a:p>
          <a:endParaRPr lang="en-US"/>
        </a:p>
      </dgm:t>
    </dgm:pt>
    <dgm:pt modelId="{F7546DB9-F2DC-4F93-A23B-C8ADA5BF23E5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US" sz="1400" dirty="0">
              <a:latin typeface="Agency FB" pitchFamily="34" charset="0"/>
            </a:rPr>
            <a:t>7. </a:t>
          </a:r>
          <a:r>
            <a:rPr lang="en-US" sz="1400" dirty="0" err="1">
              <a:latin typeface="Agency FB" pitchFamily="34" charset="0"/>
            </a:rPr>
            <a:t>Menurunya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Resiko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Bencana</a:t>
          </a:r>
          <a:endParaRPr lang="en-US" sz="1400" dirty="0">
            <a:latin typeface="Agency FB" pitchFamily="34" charset="0"/>
          </a:endParaRPr>
        </a:p>
      </dgm:t>
    </dgm:pt>
    <dgm:pt modelId="{DF1FFAB2-8844-44F0-B763-46390CDD739E}" type="parTrans" cxnId="{4BA90558-71D1-48F6-974B-10B51578AE1F}">
      <dgm:prSet/>
      <dgm:spPr/>
      <dgm:t>
        <a:bodyPr/>
        <a:lstStyle/>
        <a:p>
          <a:endParaRPr lang="en-US"/>
        </a:p>
      </dgm:t>
    </dgm:pt>
    <dgm:pt modelId="{FE2DEB76-4156-467B-9BA7-5CDBF9F36306}" type="sibTrans" cxnId="{4BA90558-71D1-48F6-974B-10B51578AE1F}">
      <dgm:prSet/>
      <dgm:spPr/>
      <dgm:t>
        <a:bodyPr/>
        <a:lstStyle/>
        <a:p>
          <a:endParaRPr lang="en-US"/>
        </a:p>
      </dgm:t>
    </dgm:pt>
    <dgm:pt modelId="{DF68BE6E-241A-4B7A-AEA3-958C5EB1BB1D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US" sz="1400" dirty="0">
              <a:latin typeface="Agency FB" pitchFamily="34" charset="0"/>
            </a:rPr>
            <a:t>7. </a:t>
          </a:r>
          <a:r>
            <a:rPr lang="en-US" sz="1400" dirty="0" err="1">
              <a:latin typeface="Agency FB" pitchFamily="34" charset="0"/>
            </a:rPr>
            <a:t>Terpenuhinya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standar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pelayanan</a:t>
          </a:r>
          <a:r>
            <a:rPr lang="en-US" sz="1400" dirty="0">
              <a:latin typeface="Agency FB" pitchFamily="34" charset="0"/>
            </a:rPr>
            <a:t> minimum </a:t>
          </a:r>
          <a:r>
            <a:rPr lang="en-US" sz="1400" dirty="0" err="1">
              <a:latin typeface="Agency FB" pitchFamily="34" charset="0"/>
            </a:rPr>
            <a:t>masyarakat</a:t>
          </a:r>
          <a:endParaRPr lang="en-US" sz="1400" dirty="0">
            <a:latin typeface="Agency FB" pitchFamily="34" charset="0"/>
          </a:endParaRPr>
        </a:p>
      </dgm:t>
    </dgm:pt>
    <dgm:pt modelId="{AF8B9844-0295-47D8-B198-046647D9344B}" type="parTrans" cxnId="{5C0E7D4C-C756-417D-94A6-522207934FAA}">
      <dgm:prSet/>
      <dgm:spPr/>
      <dgm:t>
        <a:bodyPr/>
        <a:lstStyle/>
        <a:p>
          <a:endParaRPr lang="en-US"/>
        </a:p>
      </dgm:t>
    </dgm:pt>
    <dgm:pt modelId="{8641A728-B95F-48A3-81E5-BEF9A9141D75}" type="sibTrans" cxnId="{5C0E7D4C-C756-417D-94A6-522207934FAA}">
      <dgm:prSet/>
      <dgm:spPr/>
      <dgm:t>
        <a:bodyPr/>
        <a:lstStyle/>
        <a:p>
          <a:endParaRPr lang="en-US"/>
        </a:p>
      </dgm:t>
    </dgm:pt>
    <dgm:pt modelId="{CDE37D06-4A30-4D89-B531-2CE5EDDDAAA3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US" sz="1400" dirty="0">
              <a:latin typeface="Agency FB" pitchFamily="34" charset="0"/>
            </a:rPr>
            <a:t>14. </a:t>
          </a:r>
          <a:r>
            <a:rPr lang="en-US" sz="1400" dirty="0" err="1">
              <a:latin typeface="Agency FB" pitchFamily="34" charset="0"/>
            </a:rPr>
            <a:t>Menurunya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Resiko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akibat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Bencana</a:t>
          </a:r>
          <a:endParaRPr lang="en-US" sz="1400" dirty="0">
            <a:latin typeface="Agency FB" pitchFamily="34" charset="0"/>
          </a:endParaRPr>
        </a:p>
      </dgm:t>
    </dgm:pt>
    <dgm:pt modelId="{44FA4D6A-7FC2-4EEC-A994-619256A5FEAA}" type="parTrans" cxnId="{9809F3CF-856A-4375-BDEE-90710F69C3B1}">
      <dgm:prSet/>
      <dgm:spPr/>
      <dgm:t>
        <a:bodyPr/>
        <a:lstStyle/>
        <a:p>
          <a:endParaRPr lang="en-US"/>
        </a:p>
      </dgm:t>
    </dgm:pt>
    <dgm:pt modelId="{F6767E16-A8CE-4BB5-A5D4-934D2172EEA9}" type="sibTrans" cxnId="{9809F3CF-856A-4375-BDEE-90710F69C3B1}">
      <dgm:prSet/>
      <dgm:spPr/>
      <dgm:t>
        <a:bodyPr/>
        <a:lstStyle/>
        <a:p>
          <a:endParaRPr lang="en-US"/>
        </a:p>
      </dgm:t>
    </dgm:pt>
    <dgm:pt modelId="{09CBEF87-9E38-4B17-A8D1-06F4F36B6138}">
      <dgm:prSet phldrT="[Text]" custT="1"/>
      <dgm:spPr/>
      <dgm:t>
        <a:bodyPr/>
        <a:lstStyle/>
        <a:p>
          <a:pPr>
            <a:buFont typeface="+mj-lt"/>
            <a:buAutoNum type="arabicPeriod" startAt="6"/>
          </a:pPr>
          <a:r>
            <a:rPr lang="en-US" sz="1400" dirty="0">
              <a:latin typeface="Agency FB" panose="020B0503020202020204" pitchFamily="34" charset="0"/>
              <a:cs typeface="Aharoni" panose="02010803020104030203" pitchFamily="2" charset="-79"/>
            </a:rPr>
            <a:t>MENINGKATKAN KUALITAS LINGKUNGAN HIDUP DAN KETAHANAN BENCANA</a:t>
          </a:r>
          <a:endParaRPr lang="en-US" sz="1400" dirty="0">
            <a:latin typeface="Agency FB" pitchFamily="34" charset="0"/>
          </a:endParaRPr>
        </a:p>
      </dgm:t>
    </dgm:pt>
    <dgm:pt modelId="{45B39EBD-1553-47B0-A338-CAC8FECC77D4}" type="parTrans" cxnId="{6EAD2665-8F64-4407-842D-2A90818221D3}">
      <dgm:prSet/>
      <dgm:spPr/>
      <dgm:t>
        <a:bodyPr/>
        <a:lstStyle/>
        <a:p>
          <a:endParaRPr lang="en-US"/>
        </a:p>
      </dgm:t>
    </dgm:pt>
    <dgm:pt modelId="{26781530-D179-460C-89F9-663791196327}" type="sibTrans" cxnId="{6EAD2665-8F64-4407-842D-2A90818221D3}">
      <dgm:prSet/>
      <dgm:spPr/>
      <dgm:t>
        <a:bodyPr/>
        <a:lstStyle/>
        <a:p>
          <a:endParaRPr lang="en-US"/>
        </a:p>
      </dgm:t>
    </dgm:pt>
    <dgm:pt modelId="{F87FDE61-CE25-4C9B-B3ED-981ED1A760E9}" type="pres">
      <dgm:prSet presAssocID="{AEE0D247-C246-4401-82C2-0777154444A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FFA7B22-7B1A-49A3-B627-411732E416DA}" type="pres">
      <dgm:prSet presAssocID="{16C7032A-C49E-4B30-8E5A-EC57164B4388}" presName="circle1" presStyleLbl="node1" presStyleIdx="0" presStyleCnt="3" custLinFactNeighborX="699" custLinFactNeighborY="993"/>
      <dgm:spPr/>
    </dgm:pt>
    <dgm:pt modelId="{10E2E829-72E4-4FB0-B63A-933FC2029CC4}" type="pres">
      <dgm:prSet presAssocID="{16C7032A-C49E-4B30-8E5A-EC57164B4388}" presName="space" presStyleCnt="0"/>
      <dgm:spPr/>
    </dgm:pt>
    <dgm:pt modelId="{866A84B3-11BC-4649-AD0C-F6DB4DDBC1E5}" type="pres">
      <dgm:prSet presAssocID="{16C7032A-C49E-4B30-8E5A-EC57164B4388}" presName="rect1" presStyleLbl="alignAcc1" presStyleIdx="0" presStyleCnt="3" custScaleX="101112" custScaleY="100000" custLinFactNeighborX="-824" custLinFactNeighborY="-6325"/>
      <dgm:spPr/>
    </dgm:pt>
    <dgm:pt modelId="{031C708D-FB48-4CA0-9419-B8AF1E49B4F7}" type="pres">
      <dgm:prSet presAssocID="{E8FB1258-DAEC-4E96-BF18-A28F3B8EEBE6}" presName="vertSpace2" presStyleLbl="node1" presStyleIdx="0" presStyleCnt="3"/>
      <dgm:spPr/>
    </dgm:pt>
    <dgm:pt modelId="{5DB36553-59EF-4A95-8E79-7FD7501D4AD9}" type="pres">
      <dgm:prSet presAssocID="{E8FB1258-DAEC-4E96-BF18-A28F3B8EEBE6}" presName="circle2" presStyleLbl="node1" presStyleIdx="1" presStyleCnt="3"/>
      <dgm:spPr>
        <a:solidFill>
          <a:srgbClr val="D4F8D8"/>
        </a:solidFill>
      </dgm:spPr>
    </dgm:pt>
    <dgm:pt modelId="{69D8EDD1-3611-4A14-BF94-B32444C790F1}" type="pres">
      <dgm:prSet presAssocID="{E8FB1258-DAEC-4E96-BF18-A28F3B8EEBE6}" presName="rect2" presStyleLbl="alignAcc1" presStyleIdx="1" presStyleCnt="3" custScaleX="100000" custScaleY="98946" custLinFactNeighborX="-566" custLinFactNeighborY="779"/>
      <dgm:spPr/>
    </dgm:pt>
    <dgm:pt modelId="{2A29CB49-0F32-4EF2-BC67-6AFB3B7384D1}" type="pres">
      <dgm:prSet presAssocID="{D62B7BCE-5865-4924-BD7D-0D4C9AF613A6}" presName="vertSpace3" presStyleLbl="node1" presStyleIdx="1" presStyleCnt="3"/>
      <dgm:spPr/>
    </dgm:pt>
    <dgm:pt modelId="{0B73EC5B-7496-4DE3-824E-1BF84A0A4B26}" type="pres">
      <dgm:prSet presAssocID="{D62B7BCE-5865-4924-BD7D-0D4C9AF613A6}" presName="circle3" presStyleLbl="node1" presStyleIdx="2" presStyleCnt="3"/>
      <dgm:spPr>
        <a:solidFill>
          <a:schemeClr val="accent6"/>
        </a:solidFill>
      </dgm:spPr>
    </dgm:pt>
    <dgm:pt modelId="{B8111613-721A-49EA-B769-6AAA1590C619}" type="pres">
      <dgm:prSet presAssocID="{D62B7BCE-5865-4924-BD7D-0D4C9AF613A6}" presName="rect3" presStyleLbl="alignAcc1" presStyleIdx="2" presStyleCnt="3"/>
      <dgm:spPr/>
    </dgm:pt>
    <dgm:pt modelId="{9222394B-371C-4608-937C-496DB235C7AA}" type="pres">
      <dgm:prSet presAssocID="{16C7032A-C49E-4B30-8E5A-EC57164B4388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07824238-CE5F-47A4-82A0-0CD5C47CC53F}" type="pres">
      <dgm:prSet presAssocID="{16C7032A-C49E-4B30-8E5A-EC57164B4388}" presName="rect1ChTx" presStyleLbl="alignAcc1" presStyleIdx="2" presStyleCnt="3" custScaleX="152989" custLinFactNeighborX="-53328" custLinFactNeighborY="-2628">
        <dgm:presLayoutVars>
          <dgm:bulletEnabled val="1"/>
        </dgm:presLayoutVars>
      </dgm:prSet>
      <dgm:spPr/>
    </dgm:pt>
    <dgm:pt modelId="{B55B4AEE-F4B1-4606-8DDD-1979BA44B08A}" type="pres">
      <dgm:prSet presAssocID="{E8FB1258-DAEC-4E96-BF18-A28F3B8EEBE6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435EE3AC-A6C0-4B69-A39B-CDB83DCEC19C}" type="pres">
      <dgm:prSet presAssocID="{E8FB1258-DAEC-4E96-BF18-A28F3B8EEBE6}" presName="rect2ChTx" presStyleLbl="alignAcc1" presStyleIdx="2" presStyleCnt="3" custScaleX="167234" custScaleY="100000" custLinFactNeighborX="-36287" custLinFactNeighborY="585">
        <dgm:presLayoutVars>
          <dgm:bulletEnabled val="1"/>
        </dgm:presLayoutVars>
      </dgm:prSet>
      <dgm:spPr/>
    </dgm:pt>
    <dgm:pt modelId="{6DF74F2E-7A14-4A2A-9495-8434E19FEF47}" type="pres">
      <dgm:prSet presAssocID="{D62B7BCE-5865-4924-BD7D-0D4C9AF613A6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D84FA723-C63A-4B84-A66A-7D532E2850A7}" type="pres">
      <dgm:prSet presAssocID="{D62B7BCE-5865-4924-BD7D-0D4C9AF613A6}" presName="rect3ChTx" presStyleLbl="alignAcc1" presStyleIdx="2" presStyleCnt="3" custScaleX="152450" custLinFactNeighborX="-26943" custLinFactNeighborY="1314">
        <dgm:presLayoutVars>
          <dgm:bulletEnabled val="1"/>
        </dgm:presLayoutVars>
      </dgm:prSet>
      <dgm:spPr/>
    </dgm:pt>
  </dgm:ptLst>
  <dgm:cxnLst>
    <dgm:cxn modelId="{4D06B305-D461-4FFF-A898-192944400F3C}" srcId="{AEE0D247-C246-4401-82C2-0777154444A2}" destId="{16C7032A-C49E-4B30-8E5A-EC57164B4388}" srcOrd="0" destOrd="0" parTransId="{0E2E4D54-0323-4619-BC3B-B0D6CB98E810}" sibTransId="{8681F5A8-8E65-4222-9B58-ECF1EEAC953B}"/>
    <dgm:cxn modelId="{19184210-64E0-4DCE-A3CB-5EDEBA0790AE}" type="presOf" srcId="{E8FB1258-DAEC-4E96-BF18-A28F3B8EEBE6}" destId="{B55B4AEE-F4B1-4606-8DDD-1979BA44B08A}" srcOrd="1" destOrd="0" presId="urn:microsoft.com/office/officeart/2005/8/layout/target3"/>
    <dgm:cxn modelId="{A5991911-D75B-43B5-A7A2-FC18120D3ED4}" type="presOf" srcId="{DF68BE6E-241A-4B7A-AEA3-958C5EB1BB1D}" destId="{D84FA723-C63A-4B84-A66A-7D532E2850A7}" srcOrd="0" destOrd="1" presId="urn:microsoft.com/office/officeart/2005/8/layout/target3"/>
    <dgm:cxn modelId="{90B12813-EB28-4D87-A0A1-0F049CEDF389}" type="presOf" srcId="{D15F72CC-66BC-47AF-A4BB-EA041370DEDF}" destId="{07824238-CE5F-47A4-82A0-0CD5C47CC53F}" srcOrd="0" destOrd="1" presId="urn:microsoft.com/office/officeart/2005/8/layout/target3"/>
    <dgm:cxn modelId="{78108417-5EF5-4B5F-A9BE-E4FEE6840977}" type="presOf" srcId="{853119C7-9F3C-437C-930B-27A47D2D0D92}" destId="{07824238-CE5F-47A4-82A0-0CD5C47CC53F}" srcOrd="0" destOrd="0" presId="urn:microsoft.com/office/officeart/2005/8/layout/target3"/>
    <dgm:cxn modelId="{F2FA5318-5688-43F3-AC63-BB69BE08680D}" type="presOf" srcId="{AEE0D247-C246-4401-82C2-0777154444A2}" destId="{F87FDE61-CE25-4C9B-B3ED-981ED1A760E9}" srcOrd="0" destOrd="0" presId="urn:microsoft.com/office/officeart/2005/8/layout/target3"/>
    <dgm:cxn modelId="{C9345920-1E0B-4962-BDA9-B7BDF9FEA61F}" type="presOf" srcId="{5BF0A140-933E-4D1B-BF9F-54CE8037078C}" destId="{435EE3AC-A6C0-4B69-A39B-CDB83DCEC19C}" srcOrd="0" destOrd="1" presId="urn:microsoft.com/office/officeart/2005/8/layout/target3"/>
    <dgm:cxn modelId="{6B9C3031-0AE0-4646-B3E5-C14BCF32B8A0}" type="presOf" srcId="{F7546DB9-F2DC-4F93-A23B-C8ADA5BF23E5}" destId="{435EE3AC-A6C0-4B69-A39B-CDB83DCEC19C}" srcOrd="0" destOrd="2" presId="urn:microsoft.com/office/officeart/2005/8/layout/target3"/>
    <dgm:cxn modelId="{1D7B1532-6B40-4C7F-8D17-A4D84DF093A5}" type="presOf" srcId="{D62B7BCE-5865-4924-BD7D-0D4C9AF613A6}" destId="{6DF74F2E-7A14-4A2A-9495-8434E19FEF47}" srcOrd="1" destOrd="0" presId="urn:microsoft.com/office/officeart/2005/8/layout/target3"/>
    <dgm:cxn modelId="{051FE33B-1158-4AC5-82E3-0691C3372879}" srcId="{AEE0D247-C246-4401-82C2-0777154444A2}" destId="{E8FB1258-DAEC-4E96-BF18-A28F3B8EEBE6}" srcOrd="1" destOrd="0" parTransId="{E6FC0AEB-9457-4964-81E0-27D969E0373A}" sibTransId="{618A441F-A3B7-4994-97CF-70D95F55688A}"/>
    <dgm:cxn modelId="{6EAD2665-8F64-4407-842D-2A90818221D3}" srcId="{16C7032A-C49E-4B30-8E5A-EC57164B4388}" destId="{09CBEF87-9E38-4B17-A8D1-06F4F36B6138}" srcOrd="2" destOrd="0" parTransId="{45B39EBD-1553-47B0-A338-CAC8FECC77D4}" sibTransId="{26781530-D179-460C-89F9-663791196327}"/>
    <dgm:cxn modelId="{A8826165-9882-47F0-B711-721201381043}" type="presOf" srcId="{09CBEF87-9E38-4B17-A8D1-06F4F36B6138}" destId="{07824238-CE5F-47A4-82A0-0CD5C47CC53F}" srcOrd="0" destOrd="2" presId="urn:microsoft.com/office/officeart/2005/8/layout/target3"/>
    <dgm:cxn modelId="{988D2268-F98A-4DED-844F-D6B1CACA4463}" type="presOf" srcId="{16C7032A-C49E-4B30-8E5A-EC57164B4388}" destId="{9222394B-371C-4608-937C-496DB235C7AA}" srcOrd="1" destOrd="0" presId="urn:microsoft.com/office/officeart/2005/8/layout/target3"/>
    <dgm:cxn modelId="{F1B5CF6A-1CEE-45B2-B024-653865F286BE}" type="presOf" srcId="{094EC453-8FCE-450C-B976-4C97113DA096}" destId="{435EE3AC-A6C0-4B69-A39B-CDB83DCEC19C}" srcOrd="0" destOrd="0" presId="urn:microsoft.com/office/officeart/2005/8/layout/target3"/>
    <dgm:cxn modelId="{5C0E7D4C-C756-417D-94A6-522207934FAA}" srcId="{D62B7BCE-5865-4924-BD7D-0D4C9AF613A6}" destId="{DF68BE6E-241A-4B7A-AEA3-958C5EB1BB1D}" srcOrd="1" destOrd="0" parTransId="{AF8B9844-0295-47D8-B198-046647D9344B}" sibTransId="{8641A728-B95F-48A3-81E5-BEF9A9141D75}"/>
    <dgm:cxn modelId="{C6EBE354-E179-445F-8507-97BA2E696F13}" srcId="{AEE0D247-C246-4401-82C2-0777154444A2}" destId="{D62B7BCE-5865-4924-BD7D-0D4C9AF613A6}" srcOrd="2" destOrd="0" parTransId="{6D814F79-2CFA-499A-AE7B-364FC0B09492}" sibTransId="{313C3D2A-820E-46D1-81A5-308058A629DF}"/>
    <dgm:cxn modelId="{2AA81F55-88AD-42D1-9E27-2AC369AF681B}" type="presOf" srcId="{CDE37D06-4A30-4D89-B531-2CE5EDDDAAA3}" destId="{D84FA723-C63A-4B84-A66A-7D532E2850A7}" srcOrd="0" destOrd="2" presId="urn:microsoft.com/office/officeart/2005/8/layout/target3"/>
    <dgm:cxn modelId="{49D7EE76-EB65-4EB6-9219-1257CCF8B12A}" srcId="{16C7032A-C49E-4B30-8E5A-EC57164B4388}" destId="{D15F72CC-66BC-47AF-A4BB-EA041370DEDF}" srcOrd="1" destOrd="0" parTransId="{3E19B61B-5224-42E5-AE05-5CE1376328A7}" sibTransId="{23659923-DF2D-4BD8-AB8D-00B20689DFB5}"/>
    <dgm:cxn modelId="{4BA90558-71D1-48F6-974B-10B51578AE1F}" srcId="{E8FB1258-DAEC-4E96-BF18-A28F3B8EEBE6}" destId="{F7546DB9-F2DC-4F93-A23B-C8ADA5BF23E5}" srcOrd="2" destOrd="0" parTransId="{DF1FFAB2-8844-44F0-B763-46390CDD739E}" sibTransId="{FE2DEB76-4156-467B-9BA7-5CDBF9F36306}"/>
    <dgm:cxn modelId="{CD6CA77B-B6C6-459F-8E38-9CA699C8B0B7}" srcId="{16C7032A-C49E-4B30-8E5A-EC57164B4388}" destId="{853119C7-9F3C-437C-930B-27A47D2D0D92}" srcOrd="0" destOrd="0" parTransId="{F4E12753-E841-4421-977D-A2FD99002CC9}" sibTransId="{02E53D72-421A-4F40-BA20-D0C59F8A31A3}"/>
    <dgm:cxn modelId="{DF1585A7-2B61-4A9C-9C59-A971845439CE}" type="presOf" srcId="{16C7032A-C49E-4B30-8E5A-EC57164B4388}" destId="{866A84B3-11BC-4649-AD0C-F6DB4DDBC1E5}" srcOrd="0" destOrd="0" presId="urn:microsoft.com/office/officeart/2005/8/layout/target3"/>
    <dgm:cxn modelId="{3B811AB9-E522-4669-A4D4-F2B4581E0DCE}" srcId="{E8FB1258-DAEC-4E96-BF18-A28F3B8EEBE6}" destId="{094EC453-8FCE-450C-B976-4C97113DA096}" srcOrd="0" destOrd="0" parTransId="{87B79CF5-B345-4F5F-A3C6-31BD61CE5B9D}" sibTransId="{1719A1D3-CA14-4324-A15D-E9F4A6CFE6ED}"/>
    <dgm:cxn modelId="{178D43CA-E8EA-44C0-86E5-D81F6DB827A6}" type="presOf" srcId="{D62B7BCE-5865-4924-BD7D-0D4C9AF613A6}" destId="{B8111613-721A-49EA-B769-6AAA1590C619}" srcOrd="0" destOrd="0" presId="urn:microsoft.com/office/officeart/2005/8/layout/target3"/>
    <dgm:cxn modelId="{9809F3CF-856A-4375-BDEE-90710F69C3B1}" srcId="{D62B7BCE-5865-4924-BD7D-0D4C9AF613A6}" destId="{CDE37D06-4A30-4D89-B531-2CE5EDDDAAA3}" srcOrd="2" destOrd="0" parTransId="{44FA4D6A-7FC2-4EEC-A994-619256A5FEAA}" sibTransId="{F6767E16-A8CE-4BB5-A5D4-934D2172EEA9}"/>
    <dgm:cxn modelId="{206FC9DC-87E2-424D-A2DF-8757399F88B4}" type="presOf" srcId="{CFD9EE78-C251-498C-B4EE-6B2FA213FDE0}" destId="{D84FA723-C63A-4B84-A66A-7D532E2850A7}" srcOrd="0" destOrd="0" presId="urn:microsoft.com/office/officeart/2005/8/layout/target3"/>
    <dgm:cxn modelId="{284DC5E0-F283-4DC0-8EB9-BEA60B067B50}" srcId="{D62B7BCE-5865-4924-BD7D-0D4C9AF613A6}" destId="{CFD9EE78-C251-498C-B4EE-6B2FA213FDE0}" srcOrd="0" destOrd="0" parTransId="{F337D84A-829A-45E1-856A-1F5FED1AB23E}" sibTransId="{BC72AD84-6491-488E-A33A-483856CCAE0E}"/>
    <dgm:cxn modelId="{3E09F7E4-C7DC-4E00-9D9F-75A4C5B4EFDE}" type="presOf" srcId="{E8FB1258-DAEC-4E96-BF18-A28F3B8EEBE6}" destId="{69D8EDD1-3611-4A14-BF94-B32444C790F1}" srcOrd="0" destOrd="0" presId="urn:microsoft.com/office/officeart/2005/8/layout/target3"/>
    <dgm:cxn modelId="{5EBA43F7-E70D-49C8-8155-BC9A473B5093}" srcId="{E8FB1258-DAEC-4E96-BF18-A28F3B8EEBE6}" destId="{5BF0A140-933E-4D1B-BF9F-54CE8037078C}" srcOrd="1" destOrd="0" parTransId="{23C1603C-8C23-4AAF-B002-E49FFEE4D9CB}" sibTransId="{D22CBA97-4BE4-48B3-8827-AF20283C03FD}"/>
    <dgm:cxn modelId="{E00673E2-65F5-4EF2-A334-7F5987A99F5E}" type="presParOf" srcId="{F87FDE61-CE25-4C9B-B3ED-981ED1A760E9}" destId="{5FFA7B22-7B1A-49A3-B627-411732E416DA}" srcOrd="0" destOrd="0" presId="urn:microsoft.com/office/officeart/2005/8/layout/target3"/>
    <dgm:cxn modelId="{4B2E353D-5DAC-41B2-9B1E-6DE54029709C}" type="presParOf" srcId="{F87FDE61-CE25-4C9B-B3ED-981ED1A760E9}" destId="{10E2E829-72E4-4FB0-B63A-933FC2029CC4}" srcOrd="1" destOrd="0" presId="urn:microsoft.com/office/officeart/2005/8/layout/target3"/>
    <dgm:cxn modelId="{DFB4B2C7-E275-4886-810F-8BB195B5540C}" type="presParOf" srcId="{F87FDE61-CE25-4C9B-B3ED-981ED1A760E9}" destId="{866A84B3-11BC-4649-AD0C-F6DB4DDBC1E5}" srcOrd="2" destOrd="0" presId="urn:microsoft.com/office/officeart/2005/8/layout/target3"/>
    <dgm:cxn modelId="{15AB63D2-6773-41DB-AC5C-27CCE95B203B}" type="presParOf" srcId="{F87FDE61-CE25-4C9B-B3ED-981ED1A760E9}" destId="{031C708D-FB48-4CA0-9419-B8AF1E49B4F7}" srcOrd="3" destOrd="0" presId="urn:microsoft.com/office/officeart/2005/8/layout/target3"/>
    <dgm:cxn modelId="{8AAA2BA7-9C59-41FE-AD93-F7789BE91186}" type="presParOf" srcId="{F87FDE61-CE25-4C9B-B3ED-981ED1A760E9}" destId="{5DB36553-59EF-4A95-8E79-7FD7501D4AD9}" srcOrd="4" destOrd="0" presId="urn:microsoft.com/office/officeart/2005/8/layout/target3"/>
    <dgm:cxn modelId="{B5B8889A-3152-47EC-88C5-FE6AFB63EFDD}" type="presParOf" srcId="{F87FDE61-CE25-4C9B-B3ED-981ED1A760E9}" destId="{69D8EDD1-3611-4A14-BF94-B32444C790F1}" srcOrd="5" destOrd="0" presId="urn:microsoft.com/office/officeart/2005/8/layout/target3"/>
    <dgm:cxn modelId="{EA442A69-E5A9-4F65-8927-2C2CBB45329E}" type="presParOf" srcId="{F87FDE61-CE25-4C9B-B3ED-981ED1A760E9}" destId="{2A29CB49-0F32-4EF2-BC67-6AFB3B7384D1}" srcOrd="6" destOrd="0" presId="urn:microsoft.com/office/officeart/2005/8/layout/target3"/>
    <dgm:cxn modelId="{2252E1BB-920E-4D2A-8DEF-13220FB91336}" type="presParOf" srcId="{F87FDE61-CE25-4C9B-B3ED-981ED1A760E9}" destId="{0B73EC5B-7496-4DE3-824E-1BF84A0A4B26}" srcOrd="7" destOrd="0" presId="urn:microsoft.com/office/officeart/2005/8/layout/target3"/>
    <dgm:cxn modelId="{D44FDA7B-4586-4445-8BC9-A59298792D07}" type="presParOf" srcId="{F87FDE61-CE25-4C9B-B3ED-981ED1A760E9}" destId="{B8111613-721A-49EA-B769-6AAA1590C619}" srcOrd="8" destOrd="0" presId="urn:microsoft.com/office/officeart/2005/8/layout/target3"/>
    <dgm:cxn modelId="{E35B4135-2038-4F38-827B-2B9C08BF3DD2}" type="presParOf" srcId="{F87FDE61-CE25-4C9B-B3ED-981ED1A760E9}" destId="{9222394B-371C-4608-937C-496DB235C7AA}" srcOrd="9" destOrd="0" presId="urn:microsoft.com/office/officeart/2005/8/layout/target3"/>
    <dgm:cxn modelId="{91BD5481-6D0D-474D-98E1-72FCB24B2140}" type="presParOf" srcId="{F87FDE61-CE25-4C9B-B3ED-981ED1A760E9}" destId="{07824238-CE5F-47A4-82A0-0CD5C47CC53F}" srcOrd="10" destOrd="0" presId="urn:microsoft.com/office/officeart/2005/8/layout/target3"/>
    <dgm:cxn modelId="{B5684445-51CD-47ED-95CE-9B9134695C0E}" type="presParOf" srcId="{F87FDE61-CE25-4C9B-B3ED-981ED1A760E9}" destId="{B55B4AEE-F4B1-4606-8DDD-1979BA44B08A}" srcOrd="11" destOrd="0" presId="urn:microsoft.com/office/officeart/2005/8/layout/target3"/>
    <dgm:cxn modelId="{D2DCE190-FAF2-48EB-8763-90C2627893B1}" type="presParOf" srcId="{F87FDE61-CE25-4C9B-B3ED-981ED1A760E9}" destId="{435EE3AC-A6C0-4B69-A39B-CDB83DCEC19C}" srcOrd="12" destOrd="0" presId="urn:microsoft.com/office/officeart/2005/8/layout/target3"/>
    <dgm:cxn modelId="{DDE636C5-D71B-47D9-B8E9-77F3029DE41A}" type="presParOf" srcId="{F87FDE61-CE25-4C9B-B3ED-981ED1A760E9}" destId="{6DF74F2E-7A14-4A2A-9495-8434E19FEF47}" srcOrd="13" destOrd="0" presId="urn:microsoft.com/office/officeart/2005/8/layout/target3"/>
    <dgm:cxn modelId="{CD8F4AB3-093C-40EF-A0B3-2205614DDF30}" type="presParOf" srcId="{F87FDE61-CE25-4C9B-B3ED-981ED1A760E9}" destId="{D84FA723-C63A-4B84-A66A-7D532E2850A7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C0AE0DF-3A3A-4D3B-8A84-80F6E78AC03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61FB00-0B57-4480-8F0D-A0A6A7515594}">
      <dgm:prSet phldrT="[Text]"/>
      <dgm:spPr>
        <a:solidFill>
          <a:schemeClr val="accent2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gency FB" pitchFamily="34" charset="0"/>
            </a:rPr>
            <a:t>TUJUAN</a:t>
          </a:r>
        </a:p>
      </dgm:t>
    </dgm:pt>
    <dgm:pt modelId="{0401A575-E7A0-4198-8938-9173EB9114D6}" type="parTrans" cxnId="{05C4D0B0-7447-43BC-A922-582CF7516FBC}">
      <dgm:prSet/>
      <dgm:spPr/>
      <dgm:t>
        <a:bodyPr/>
        <a:lstStyle/>
        <a:p>
          <a:endParaRPr lang="en-US"/>
        </a:p>
      </dgm:t>
    </dgm:pt>
    <dgm:pt modelId="{B97168BE-B9B0-4320-A25A-DE03B5264377}" type="sibTrans" cxnId="{05C4D0B0-7447-43BC-A922-582CF7516FBC}">
      <dgm:prSet/>
      <dgm:spPr/>
      <dgm:t>
        <a:bodyPr/>
        <a:lstStyle/>
        <a:p>
          <a:endParaRPr lang="en-US"/>
        </a:p>
      </dgm:t>
    </dgm:pt>
    <dgm:pt modelId="{96A807A8-DAB2-4A63-AD37-1307F5C2D21E}">
      <dgm:prSet phldrT="[Text]" custT="1"/>
      <dgm:spPr>
        <a:solidFill>
          <a:schemeClr val="accent2"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id-ID" sz="1200" b="0" dirty="0">
              <a:latin typeface="Agency FB" panose="020B0503020202020204" pitchFamily="34" charset="0"/>
            </a:rPr>
            <a:t>Meningkat</a:t>
          </a:r>
          <a:r>
            <a:rPr lang="en-US" sz="1200" b="0" dirty="0" err="1">
              <a:latin typeface="Agency FB" panose="020B0503020202020204" pitchFamily="34" charset="0"/>
            </a:rPr>
            <a:t>kan</a:t>
          </a:r>
          <a:r>
            <a:rPr lang="id-ID" sz="1200" b="0" dirty="0">
              <a:latin typeface="Agency FB" panose="020B0503020202020204" pitchFamily="34" charset="0"/>
            </a:rPr>
            <a:t> Akuntabilitas dan  Kinerja satuan polisi pamong praja, pemadam kebakaran dan penyelamatan</a:t>
          </a:r>
          <a:endParaRPr lang="en-US" sz="1200" b="0" dirty="0">
            <a:latin typeface="Agency FB" panose="020B0503020202020204" pitchFamily="34" charset="0"/>
          </a:endParaRPr>
        </a:p>
      </dgm:t>
    </dgm:pt>
    <dgm:pt modelId="{DCBFCE10-A059-43DA-A6BF-67FF184B3546}" type="parTrans" cxnId="{DDC9228D-5A44-424A-913A-8FDC5D8CC52A}">
      <dgm:prSet/>
      <dgm:spPr/>
      <dgm:t>
        <a:bodyPr/>
        <a:lstStyle/>
        <a:p>
          <a:endParaRPr lang="en-US"/>
        </a:p>
      </dgm:t>
    </dgm:pt>
    <dgm:pt modelId="{3FB72790-636F-45D1-9E34-2DC744DB3138}" type="sibTrans" cxnId="{DDC9228D-5A44-424A-913A-8FDC5D8CC52A}">
      <dgm:prSet/>
      <dgm:spPr/>
      <dgm:t>
        <a:bodyPr/>
        <a:lstStyle/>
        <a:p>
          <a:endParaRPr lang="en-US"/>
        </a:p>
      </dgm:t>
    </dgm:pt>
    <dgm:pt modelId="{BA958584-905A-4E4C-ADFC-F5D53E043BC1}">
      <dgm:prSet phldrT="[Text]" custT="1"/>
      <dgm:spPr>
        <a:solidFill>
          <a:schemeClr val="accent2"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200" b="0" dirty="0" err="1">
              <a:latin typeface="Agency FB" panose="020B0503020202020204" pitchFamily="34" charset="0"/>
            </a:rPr>
            <a:t>Meningkatkan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Penerapan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Jenis</a:t>
          </a:r>
          <a:r>
            <a:rPr lang="en-US" sz="1200" b="0" dirty="0">
              <a:latin typeface="Agency FB" panose="020B0503020202020204" pitchFamily="34" charset="0"/>
            </a:rPr>
            <a:t> dan </a:t>
          </a:r>
          <a:r>
            <a:rPr lang="en-US" sz="1200" b="0" dirty="0" err="1">
              <a:latin typeface="Agency FB" panose="020B0503020202020204" pitchFamily="34" charset="0"/>
            </a:rPr>
            <a:t>Mutu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Pelayanan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dasar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Ketentraman</a:t>
          </a:r>
          <a:r>
            <a:rPr lang="en-US" sz="1200" b="0" dirty="0">
              <a:latin typeface="Agency FB" panose="020B0503020202020204" pitchFamily="34" charset="0"/>
            </a:rPr>
            <a:t>, </a:t>
          </a:r>
          <a:r>
            <a:rPr lang="en-US" sz="1200" b="0" dirty="0" err="1">
              <a:latin typeface="Agency FB" panose="020B0503020202020204" pitchFamily="34" charset="0"/>
            </a:rPr>
            <a:t>Ketertiban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Umum</a:t>
          </a:r>
          <a:r>
            <a:rPr lang="en-US" sz="1200" b="0" dirty="0">
              <a:latin typeface="Agency FB" panose="020B0503020202020204" pitchFamily="34" charset="0"/>
            </a:rPr>
            <a:t>, dan </a:t>
          </a:r>
          <a:r>
            <a:rPr lang="en-US" sz="1200" b="0" dirty="0" err="1">
              <a:latin typeface="Agency FB" panose="020B0503020202020204" pitchFamily="34" charset="0"/>
            </a:rPr>
            <a:t>Perlidungan</a:t>
          </a:r>
          <a:r>
            <a:rPr lang="en-US" sz="1200" b="0" dirty="0">
              <a:latin typeface="Agency FB" panose="020B0503020202020204" pitchFamily="34" charset="0"/>
            </a:rPr>
            <a:t> Masyarakat </a:t>
          </a:r>
          <a:r>
            <a:rPr lang="en-US" sz="1200" b="0" dirty="0" err="1">
              <a:latin typeface="Agency FB" panose="020B0503020202020204" pitchFamily="34" charset="0"/>
            </a:rPr>
            <a:t>sesuai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standar</a:t>
          </a:r>
          <a:endParaRPr lang="en-US" sz="1200" b="0" dirty="0">
            <a:latin typeface="Agency FB" pitchFamily="34" charset="0"/>
          </a:endParaRPr>
        </a:p>
      </dgm:t>
    </dgm:pt>
    <dgm:pt modelId="{7FC7CA5E-7541-4AA8-A5F5-D575D504508B}" type="parTrans" cxnId="{1AD8C47A-15C2-4F9E-B569-2FCFC9FA44AE}">
      <dgm:prSet/>
      <dgm:spPr/>
      <dgm:t>
        <a:bodyPr/>
        <a:lstStyle/>
        <a:p>
          <a:endParaRPr lang="en-US"/>
        </a:p>
      </dgm:t>
    </dgm:pt>
    <dgm:pt modelId="{35707A94-B3E3-4F52-9509-C844F1CFCA58}" type="sibTrans" cxnId="{1AD8C47A-15C2-4F9E-B569-2FCFC9FA44AE}">
      <dgm:prSet/>
      <dgm:spPr/>
      <dgm:t>
        <a:bodyPr/>
        <a:lstStyle/>
        <a:p>
          <a:endParaRPr lang="en-US"/>
        </a:p>
      </dgm:t>
    </dgm:pt>
    <dgm:pt modelId="{6EE10261-822A-48B5-A4BE-FD7E0A5D4B93}">
      <dgm:prSet phldrT="[Text]"/>
      <dgm:spPr>
        <a:solidFill>
          <a:srgbClr val="66FF33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gency FB" pitchFamily="34" charset="0"/>
            </a:rPr>
            <a:t>Sasaran</a:t>
          </a:r>
          <a:endParaRPr lang="en-US" b="1" dirty="0">
            <a:solidFill>
              <a:schemeClr val="tx1"/>
            </a:solidFill>
            <a:latin typeface="Agency FB" pitchFamily="34" charset="0"/>
          </a:endParaRPr>
        </a:p>
      </dgm:t>
    </dgm:pt>
    <dgm:pt modelId="{7D9C68E2-E0A4-42A0-B3A0-0C21CA8DEC72}" type="parTrans" cxnId="{5E7AFC02-F3C7-4D09-BD1A-A085A1298475}">
      <dgm:prSet/>
      <dgm:spPr/>
      <dgm:t>
        <a:bodyPr/>
        <a:lstStyle/>
        <a:p>
          <a:endParaRPr lang="en-US"/>
        </a:p>
      </dgm:t>
    </dgm:pt>
    <dgm:pt modelId="{DA3B89A6-6EA8-41C7-B332-0B02A6259C58}" type="sibTrans" cxnId="{5E7AFC02-F3C7-4D09-BD1A-A085A1298475}">
      <dgm:prSet/>
      <dgm:spPr/>
      <dgm:t>
        <a:bodyPr/>
        <a:lstStyle/>
        <a:p>
          <a:endParaRPr lang="en-US"/>
        </a:p>
      </dgm:t>
    </dgm:pt>
    <dgm:pt modelId="{383F7C05-E813-4FA0-8141-06DA199850F7}">
      <dgm:prSet phldrT="[Text]" custT="1"/>
      <dgm:spPr>
        <a:solidFill>
          <a:srgbClr val="66FF33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300" b="0" dirty="0" err="1">
              <a:latin typeface="Agency FB" panose="020B0503020202020204" pitchFamily="34" charset="0"/>
            </a:rPr>
            <a:t>Meningkatnya</a:t>
          </a:r>
          <a:r>
            <a:rPr lang="en-US" sz="1300" b="0" dirty="0">
              <a:latin typeface="Agency FB" panose="020B0503020202020204" pitchFamily="34" charset="0"/>
            </a:rPr>
            <a:t> </a:t>
          </a:r>
          <a:r>
            <a:rPr lang="en-US" sz="1300" b="0" dirty="0" err="1">
              <a:latin typeface="Agency FB" panose="020B0503020202020204" pitchFamily="34" charset="0"/>
            </a:rPr>
            <a:t>Kapasitas</a:t>
          </a:r>
          <a:r>
            <a:rPr lang="en-US" sz="1300" b="0" dirty="0">
              <a:latin typeface="Agency FB" panose="020B0503020202020204" pitchFamily="34" charset="0"/>
            </a:rPr>
            <a:t> dan </a:t>
          </a:r>
          <a:r>
            <a:rPr lang="en-US" sz="1300" b="0" dirty="0" err="1">
              <a:latin typeface="Agency FB" panose="020B0503020202020204" pitchFamily="34" charset="0"/>
            </a:rPr>
            <a:t>Akuntabilitas</a:t>
          </a:r>
          <a:r>
            <a:rPr lang="en-US" sz="1300" b="0" dirty="0">
              <a:latin typeface="Agency FB" panose="020B0503020202020204" pitchFamily="34" charset="0"/>
            </a:rPr>
            <a:t> Kinerja </a:t>
          </a:r>
          <a:r>
            <a:rPr lang="en-US" sz="1300" b="0" dirty="0" err="1">
              <a:latin typeface="Agency FB" panose="020B0503020202020204" pitchFamily="34" charset="0"/>
            </a:rPr>
            <a:t>Satpol</a:t>
          </a:r>
          <a:r>
            <a:rPr lang="en-US" sz="1300" b="0" dirty="0">
              <a:latin typeface="Agency FB" panose="020B0503020202020204" pitchFamily="34" charset="0"/>
            </a:rPr>
            <a:t> PP , </a:t>
          </a:r>
          <a:r>
            <a:rPr lang="en-US" sz="1300" b="0" dirty="0" err="1">
              <a:latin typeface="Agency FB" panose="020B0503020202020204" pitchFamily="34" charset="0"/>
            </a:rPr>
            <a:t>Damkar</a:t>
          </a:r>
          <a:r>
            <a:rPr lang="en-US" sz="1300" b="0" dirty="0">
              <a:latin typeface="Agency FB" panose="020B0503020202020204" pitchFamily="34" charset="0"/>
            </a:rPr>
            <a:t> dan </a:t>
          </a:r>
          <a:r>
            <a:rPr lang="en-US" sz="1300" b="0" dirty="0" err="1">
              <a:latin typeface="Agency FB" panose="020B0503020202020204" pitchFamily="34" charset="0"/>
            </a:rPr>
            <a:t>Penyelamatan</a:t>
          </a:r>
          <a:r>
            <a:rPr lang="en-US" sz="1300" b="0" dirty="0">
              <a:latin typeface="Agency FB" panose="020B0503020202020204" pitchFamily="34" charset="0"/>
            </a:rPr>
            <a:t> </a:t>
          </a:r>
          <a:r>
            <a:rPr lang="en-US" sz="1300" b="0" dirty="0" err="1">
              <a:latin typeface="Agency FB" panose="020B0503020202020204" pitchFamily="34" charset="0"/>
            </a:rPr>
            <a:t>Kabupaten</a:t>
          </a:r>
          <a:r>
            <a:rPr lang="en-US" sz="1300" b="0" dirty="0">
              <a:latin typeface="Agency FB" panose="020B0503020202020204" pitchFamily="34" charset="0"/>
            </a:rPr>
            <a:t> </a:t>
          </a:r>
          <a:r>
            <a:rPr lang="en-US" sz="1300" b="0" dirty="0" err="1">
              <a:latin typeface="Agency FB" panose="020B0503020202020204" pitchFamily="34" charset="0"/>
            </a:rPr>
            <a:t>Maros</a:t>
          </a:r>
          <a:endParaRPr lang="en-US" sz="1300" b="0" dirty="0">
            <a:latin typeface="Agency FB" pitchFamily="34" charset="0"/>
          </a:endParaRPr>
        </a:p>
      </dgm:t>
    </dgm:pt>
    <dgm:pt modelId="{8E015A45-19F0-408F-ABD8-4157DC029D6B}" type="parTrans" cxnId="{21535563-6E79-475A-9205-ABE9F5BF1462}">
      <dgm:prSet/>
      <dgm:spPr/>
      <dgm:t>
        <a:bodyPr/>
        <a:lstStyle/>
        <a:p>
          <a:endParaRPr lang="en-US"/>
        </a:p>
      </dgm:t>
    </dgm:pt>
    <dgm:pt modelId="{A5E449B4-7F78-41B8-B8ED-B75EB391CA4E}" type="sibTrans" cxnId="{21535563-6E79-475A-9205-ABE9F5BF1462}">
      <dgm:prSet/>
      <dgm:spPr/>
      <dgm:t>
        <a:bodyPr/>
        <a:lstStyle/>
        <a:p>
          <a:endParaRPr lang="en-US"/>
        </a:p>
      </dgm:t>
    </dgm:pt>
    <dgm:pt modelId="{579DFD1F-B39A-4D8F-A0A0-3F5DC0A277D1}">
      <dgm:prSet phldrT="[Text]" custT="1"/>
      <dgm:spPr>
        <a:solidFill>
          <a:srgbClr val="66FF33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id-ID" sz="1400" dirty="0">
              <a:latin typeface="Agency FB" panose="020B0503020202020204" pitchFamily="34" charset="0"/>
            </a:rPr>
            <a:t>Meningkatnya Kualitas Penegakan Peraturan Perundangan Daerah</a:t>
          </a:r>
          <a:endParaRPr lang="en-US" sz="1400" dirty="0">
            <a:latin typeface="Agency FB" pitchFamily="34" charset="0"/>
          </a:endParaRPr>
        </a:p>
      </dgm:t>
    </dgm:pt>
    <dgm:pt modelId="{0C2F5B2A-4CEC-4F5A-BB3A-5F57639C6893}" type="parTrans" cxnId="{BF4ADC7B-3198-4AAD-A264-1555E9A0E421}">
      <dgm:prSet/>
      <dgm:spPr/>
      <dgm:t>
        <a:bodyPr/>
        <a:lstStyle/>
        <a:p>
          <a:endParaRPr lang="en-US"/>
        </a:p>
      </dgm:t>
    </dgm:pt>
    <dgm:pt modelId="{C561B735-CDC9-47E2-87F3-983729D2894E}" type="sibTrans" cxnId="{BF4ADC7B-3198-4AAD-A264-1555E9A0E421}">
      <dgm:prSet/>
      <dgm:spPr/>
      <dgm:t>
        <a:bodyPr/>
        <a:lstStyle/>
        <a:p>
          <a:endParaRPr lang="en-US"/>
        </a:p>
      </dgm:t>
    </dgm:pt>
    <dgm:pt modelId="{84F19DE0-254C-43A5-80CD-54ACA342554C}">
      <dgm:prSet phldrT="[Text]" custT="1"/>
      <dgm:spPr>
        <a:solidFill>
          <a:schemeClr val="accent2"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200" b="0" dirty="0" err="1">
              <a:latin typeface="Agency FB" panose="020B0503020202020204" pitchFamily="34" charset="0"/>
            </a:rPr>
            <a:t>Meningkatkan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Kualitas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Pelayanan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Pencegahan</a:t>
          </a:r>
          <a:r>
            <a:rPr lang="en-US" sz="1200" b="0" dirty="0">
              <a:latin typeface="Agency FB" panose="020B0503020202020204" pitchFamily="34" charset="0"/>
            </a:rPr>
            <a:t>, </a:t>
          </a:r>
          <a:r>
            <a:rPr lang="en-US" sz="1200" b="0" dirty="0" err="1">
              <a:latin typeface="Agency FB" panose="020B0503020202020204" pitchFamily="34" charset="0"/>
            </a:rPr>
            <a:t>Penanganan</a:t>
          </a:r>
          <a:r>
            <a:rPr lang="en-US" sz="1200" b="0" dirty="0">
              <a:latin typeface="Agency FB" panose="020B0503020202020204" pitchFamily="34" charset="0"/>
            </a:rPr>
            <a:t>, </a:t>
          </a:r>
          <a:r>
            <a:rPr lang="en-US" sz="1200" b="0" dirty="0" err="1">
              <a:latin typeface="Agency FB" panose="020B0503020202020204" pitchFamily="34" charset="0"/>
            </a:rPr>
            <a:t>Pemadaman</a:t>
          </a:r>
          <a:r>
            <a:rPr lang="en-US" sz="1200" b="0" dirty="0">
              <a:latin typeface="Agency FB" panose="020B0503020202020204" pitchFamily="34" charset="0"/>
            </a:rPr>
            <a:t> dan </a:t>
          </a:r>
          <a:r>
            <a:rPr lang="en-US" sz="1200" b="0" dirty="0" err="1">
              <a:latin typeface="Agency FB" panose="020B0503020202020204" pitchFamily="34" charset="0"/>
            </a:rPr>
            <a:t>Penyelamatan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Kebakaran</a:t>
          </a:r>
          <a:r>
            <a:rPr lang="en-US" sz="1200" b="0" dirty="0">
              <a:latin typeface="Agency FB" panose="020B0503020202020204" pitchFamily="34" charset="0"/>
            </a:rPr>
            <a:t>/Non </a:t>
          </a:r>
          <a:r>
            <a:rPr lang="en-US" sz="1200" b="0" dirty="0" err="1">
              <a:latin typeface="Agency FB" panose="020B0503020202020204" pitchFamily="34" charset="0"/>
            </a:rPr>
            <a:t>Kebakaran</a:t>
          </a:r>
          <a:endParaRPr lang="en-US" sz="1200" b="0" dirty="0">
            <a:latin typeface="Agency FB" pitchFamily="34" charset="0"/>
          </a:endParaRPr>
        </a:p>
      </dgm:t>
    </dgm:pt>
    <dgm:pt modelId="{18E4CA3D-E72F-471C-88AE-76D7F54CF00F}" type="parTrans" cxnId="{B6E4A853-D25B-4166-9C3F-336BE58076D8}">
      <dgm:prSet/>
      <dgm:spPr/>
      <dgm:t>
        <a:bodyPr/>
        <a:lstStyle/>
        <a:p>
          <a:endParaRPr lang="en-US"/>
        </a:p>
      </dgm:t>
    </dgm:pt>
    <dgm:pt modelId="{6345073A-2AC1-4DFF-901F-AFEB751A68E5}" type="sibTrans" cxnId="{B6E4A853-D25B-4166-9C3F-336BE58076D8}">
      <dgm:prSet/>
      <dgm:spPr/>
      <dgm:t>
        <a:bodyPr/>
        <a:lstStyle/>
        <a:p>
          <a:endParaRPr lang="en-US"/>
        </a:p>
      </dgm:t>
    </dgm:pt>
    <dgm:pt modelId="{64EDCC94-AAE0-480D-AF13-54FC4D531333}">
      <dgm:prSet phldrT="[Text]" custT="1"/>
      <dgm:spPr>
        <a:solidFill>
          <a:srgbClr val="0066FF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id-ID" sz="900" b="1" dirty="0">
              <a:solidFill>
                <a:schemeClr val="tx1"/>
              </a:solidFill>
              <a:latin typeface="Agency FB" panose="020B0503020202020204" pitchFamily="34" charset="0"/>
            </a:rPr>
            <a:t>Indikator sasaran</a:t>
          </a:r>
          <a:endParaRPr lang="en-US" sz="900" b="1" dirty="0">
            <a:solidFill>
              <a:schemeClr val="tx1"/>
            </a:solidFill>
            <a:latin typeface="Agency FB" pitchFamily="34" charset="0"/>
          </a:endParaRPr>
        </a:p>
      </dgm:t>
    </dgm:pt>
    <dgm:pt modelId="{4ABC4399-3602-444E-BA91-42D9988BF1B6}" type="parTrans" cxnId="{F8C2A495-BC1C-409E-8499-F20B401638D9}">
      <dgm:prSet/>
      <dgm:spPr/>
      <dgm:t>
        <a:bodyPr/>
        <a:lstStyle/>
        <a:p>
          <a:endParaRPr lang="en-US"/>
        </a:p>
      </dgm:t>
    </dgm:pt>
    <dgm:pt modelId="{8E7AE9B0-637B-4EB0-B40B-85677D0A1B19}" type="sibTrans" cxnId="{F8C2A495-BC1C-409E-8499-F20B401638D9}">
      <dgm:prSet/>
      <dgm:spPr/>
      <dgm:t>
        <a:bodyPr/>
        <a:lstStyle/>
        <a:p>
          <a:endParaRPr lang="en-US"/>
        </a:p>
      </dgm:t>
    </dgm:pt>
    <dgm:pt modelId="{4E8F6CC4-80BF-46BE-AE14-001B0778F438}">
      <dgm:prSet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66FF"/>
        </a:solidFill>
      </dgm:spPr>
      <dgm:t>
        <a:bodyPr/>
        <a:lstStyle/>
        <a:p>
          <a:r>
            <a:rPr lang="en-US" sz="1100" b="0" dirty="0">
              <a:latin typeface="Agency FB" panose="020B0503020202020204" pitchFamily="34" charset="0"/>
            </a:rPr>
            <a:t>Nilai </a:t>
          </a:r>
          <a:r>
            <a:rPr lang="en-US" sz="1100" b="0" dirty="0" err="1">
              <a:latin typeface="Agency FB" panose="020B0503020202020204" pitchFamily="34" charset="0"/>
            </a:rPr>
            <a:t>Akuntabilitas</a:t>
          </a:r>
          <a:r>
            <a:rPr lang="en-US" sz="1100" b="0" dirty="0">
              <a:latin typeface="Agency FB" panose="020B0503020202020204" pitchFamily="34" charset="0"/>
            </a:rPr>
            <a:t> Kinerja  dan </a:t>
          </a:r>
          <a:r>
            <a:rPr lang="en-US" sz="1100" b="0" dirty="0" err="1">
              <a:latin typeface="Agency FB" panose="020B0503020202020204" pitchFamily="34" charset="0"/>
            </a:rPr>
            <a:t>Indeks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Kepuasan</a:t>
          </a:r>
          <a:r>
            <a:rPr lang="en-US" sz="1100" b="0" dirty="0">
              <a:latin typeface="Agency FB" panose="020B0503020202020204" pitchFamily="34" charset="0"/>
            </a:rPr>
            <a:t> Masyarakat</a:t>
          </a:r>
        </a:p>
      </dgm:t>
    </dgm:pt>
    <dgm:pt modelId="{5CD35CF6-8B08-41B5-B3EC-9AFDABD3F7CA}" type="parTrans" cxnId="{EEE5B449-46BB-4A4C-BE5D-ED9B42A99256}">
      <dgm:prSet/>
      <dgm:spPr/>
      <dgm:t>
        <a:bodyPr/>
        <a:lstStyle/>
        <a:p>
          <a:endParaRPr lang="en-US"/>
        </a:p>
      </dgm:t>
    </dgm:pt>
    <dgm:pt modelId="{1A04C7D5-2261-4D83-B558-997FE951B7C2}" type="sibTrans" cxnId="{EEE5B449-46BB-4A4C-BE5D-ED9B42A99256}">
      <dgm:prSet/>
      <dgm:spPr/>
      <dgm:t>
        <a:bodyPr/>
        <a:lstStyle/>
        <a:p>
          <a:endParaRPr lang="en-US"/>
        </a:p>
      </dgm:t>
    </dgm:pt>
    <dgm:pt modelId="{5C896DA5-E3DE-407B-BA80-4C885D9E8053}">
      <dgm:prSet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66FF"/>
        </a:solidFill>
      </dgm:spPr>
      <dgm:t>
        <a:bodyPr/>
        <a:lstStyle/>
        <a:p>
          <a:r>
            <a:rPr lang="en-US" sz="1100" b="0" dirty="0" err="1">
              <a:latin typeface="Agency FB" panose="020B0503020202020204" pitchFamily="34" charset="0"/>
            </a:rPr>
            <a:t>Persentase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penyelesaian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pelanggaran</a:t>
          </a:r>
          <a:r>
            <a:rPr lang="en-US" sz="1100" b="0" dirty="0">
              <a:latin typeface="Agency FB" panose="020B0503020202020204" pitchFamily="34" charset="0"/>
            </a:rPr>
            <a:t> K3 dan </a:t>
          </a:r>
          <a:r>
            <a:rPr lang="en-US" sz="1100" b="0" dirty="0" err="1">
              <a:latin typeface="Agency FB" panose="020B0503020202020204" pitchFamily="34" charset="0"/>
            </a:rPr>
            <a:t>Persentase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Penurunan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Pelanggaran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Perda</a:t>
          </a:r>
          <a:r>
            <a:rPr lang="en-US" sz="1100" b="0" dirty="0">
              <a:latin typeface="Agency FB" panose="020B0503020202020204" pitchFamily="34" charset="0"/>
            </a:rPr>
            <a:t>/</a:t>
          </a:r>
          <a:r>
            <a:rPr lang="en-US" sz="1100" b="0" dirty="0" err="1">
              <a:latin typeface="Agency FB" panose="020B0503020202020204" pitchFamily="34" charset="0"/>
            </a:rPr>
            <a:t>Perkada</a:t>
          </a:r>
          <a:endParaRPr lang="en-US" sz="1100" b="0" dirty="0">
            <a:latin typeface="Agency FB" panose="020B0503020202020204" pitchFamily="34" charset="0"/>
          </a:endParaRPr>
        </a:p>
      </dgm:t>
    </dgm:pt>
    <dgm:pt modelId="{E4683EF4-45E5-4EA6-A19B-DFD2F05F4F65}" type="parTrans" cxnId="{6006FA44-2473-4257-A4BA-6CBFE6A46C61}">
      <dgm:prSet/>
      <dgm:spPr/>
      <dgm:t>
        <a:bodyPr/>
        <a:lstStyle/>
        <a:p>
          <a:endParaRPr lang="en-US"/>
        </a:p>
      </dgm:t>
    </dgm:pt>
    <dgm:pt modelId="{2667FC28-1D78-4E97-BE57-64133B48AE93}" type="sibTrans" cxnId="{6006FA44-2473-4257-A4BA-6CBFE6A46C61}">
      <dgm:prSet/>
      <dgm:spPr/>
      <dgm:t>
        <a:bodyPr/>
        <a:lstStyle/>
        <a:p>
          <a:endParaRPr lang="en-US"/>
        </a:p>
      </dgm:t>
    </dgm:pt>
    <dgm:pt modelId="{1A72BD90-BD7E-4135-B5A7-233DF1327129}">
      <dgm:prSet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66FF"/>
        </a:solidFill>
      </dgm:spPr>
      <dgm:t>
        <a:bodyPr/>
        <a:lstStyle/>
        <a:p>
          <a:r>
            <a:rPr lang="en-US" sz="1100" b="0" dirty="0">
              <a:latin typeface="Agency FB" panose="020B0503020202020204" pitchFamily="34" charset="0"/>
            </a:rPr>
            <a:t>Tingkat Waktu </a:t>
          </a:r>
          <a:r>
            <a:rPr lang="en-US" sz="1100" b="0" dirty="0" err="1">
              <a:latin typeface="Agency FB" panose="020B0503020202020204" pitchFamily="34" charset="0"/>
            </a:rPr>
            <a:t>Tanggap</a:t>
          </a:r>
          <a:r>
            <a:rPr lang="en-US" sz="1100" b="0" dirty="0">
              <a:latin typeface="Agency FB" panose="020B0503020202020204" pitchFamily="34" charset="0"/>
            </a:rPr>
            <a:t> (</a:t>
          </a:r>
          <a:r>
            <a:rPr lang="en-US" sz="1100" b="0" dirty="0" err="1">
              <a:latin typeface="Agency FB" panose="020B0503020202020204" pitchFamily="34" charset="0"/>
            </a:rPr>
            <a:t>Respon</a:t>
          </a:r>
          <a:r>
            <a:rPr lang="en-US" sz="1100" b="0" dirty="0">
              <a:latin typeface="Agency FB" panose="020B0503020202020204" pitchFamily="34" charset="0"/>
            </a:rPr>
            <a:t> Time Rate) Pada Daerah </a:t>
          </a:r>
          <a:r>
            <a:rPr lang="en-US" sz="1100" b="0" dirty="0" err="1">
              <a:latin typeface="Agency FB" panose="020B0503020202020204" pitchFamily="34" charset="0"/>
            </a:rPr>
            <a:t>Layanan</a:t>
          </a:r>
          <a:r>
            <a:rPr lang="en-US" sz="1100" b="0" dirty="0">
              <a:latin typeface="Agency FB" panose="020B0503020202020204" pitchFamily="34" charset="0"/>
            </a:rPr>
            <a:t> Wilayah </a:t>
          </a:r>
          <a:r>
            <a:rPr lang="en-US" sz="1100" b="0" dirty="0" err="1">
              <a:latin typeface="Agency FB" panose="020B0503020202020204" pitchFamily="34" charset="0"/>
            </a:rPr>
            <a:t>Manajemen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Kebakaran</a:t>
          </a:r>
          <a:r>
            <a:rPr lang="en-US" sz="1100" b="0" dirty="0">
              <a:latin typeface="Agency FB" panose="020B0503020202020204" pitchFamily="34" charset="0"/>
            </a:rPr>
            <a:t> (WMK) dan </a:t>
          </a:r>
          <a:r>
            <a:rPr lang="en-US" sz="1100" b="0" dirty="0" err="1">
              <a:latin typeface="Agency FB" panose="020B0503020202020204" pitchFamily="34" charset="0"/>
            </a:rPr>
            <a:t>Penyelamatan</a:t>
          </a:r>
          <a:r>
            <a:rPr lang="en-US" sz="1100" b="0" dirty="0">
              <a:latin typeface="Agency FB" panose="020B0503020202020204" pitchFamily="34" charset="0"/>
            </a:rPr>
            <a:t> dan </a:t>
          </a:r>
          <a:r>
            <a:rPr lang="en-US" sz="1100" b="0" dirty="0" err="1">
              <a:latin typeface="Agency FB" panose="020B0503020202020204" pitchFamily="34" charset="0"/>
            </a:rPr>
            <a:t>Cakupan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pelayanan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kebakaran</a:t>
          </a:r>
          <a:r>
            <a:rPr lang="en-US" sz="1100" b="0" dirty="0">
              <a:latin typeface="Agency FB" panose="020B0503020202020204" pitchFamily="34" charset="0"/>
            </a:rPr>
            <a:t>/Non </a:t>
          </a:r>
          <a:r>
            <a:rPr lang="en-US" sz="1100" b="0" dirty="0" err="1">
              <a:latin typeface="Agency FB" panose="020B0503020202020204" pitchFamily="34" charset="0"/>
            </a:rPr>
            <a:t>Kebakaran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dalam</a:t>
          </a:r>
          <a:r>
            <a:rPr lang="en-US" sz="1100" b="0" dirty="0">
              <a:latin typeface="Agency FB" panose="020B0503020202020204" pitchFamily="34" charset="0"/>
            </a:rPr>
            <a:t> wilayah </a:t>
          </a:r>
          <a:r>
            <a:rPr lang="en-US" sz="1100" b="0" dirty="0" err="1">
              <a:latin typeface="Agency FB" panose="020B0503020202020204" pitchFamily="34" charset="0"/>
            </a:rPr>
            <a:t>manajemen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Kebakaran</a:t>
          </a:r>
          <a:endParaRPr lang="en-US" sz="1100" b="0" dirty="0">
            <a:latin typeface="Agency FB" panose="020B0503020202020204" pitchFamily="34" charset="0"/>
          </a:endParaRPr>
        </a:p>
      </dgm:t>
    </dgm:pt>
    <dgm:pt modelId="{2B08B0DF-35D5-4DD0-B551-2545013FE2AB}" type="parTrans" cxnId="{8C632C54-FB88-4317-BA8D-A84F0601A386}">
      <dgm:prSet/>
      <dgm:spPr/>
      <dgm:t>
        <a:bodyPr/>
        <a:lstStyle/>
        <a:p>
          <a:endParaRPr lang="en-US"/>
        </a:p>
      </dgm:t>
    </dgm:pt>
    <dgm:pt modelId="{B4871559-37C1-4CBF-B029-0C5E51D6ADDA}" type="sibTrans" cxnId="{8C632C54-FB88-4317-BA8D-A84F0601A386}">
      <dgm:prSet/>
      <dgm:spPr/>
      <dgm:t>
        <a:bodyPr/>
        <a:lstStyle/>
        <a:p>
          <a:endParaRPr lang="en-US"/>
        </a:p>
      </dgm:t>
    </dgm:pt>
    <dgm:pt modelId="{57CF37A4-F6B4-4BC0-B545-44F894D9D8B8}">
      <dgm:prSet phldrT="[Text]" custT="1"/>
      <dgm:spPr>
        <a:solidFill>
          <a:srgbClr val="66FF33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id-ID" sz="1400" dirty="0">
              <a:latin typeface="Agency FB" panose="020B0503020202020204" pitchFamily="34" charset="0"/>
            </a:rPr>
            <a:t>Meningkatnya Mitigasi dan Adaptasi Wilayah Terhadap Resiko Bencana Kebakaran</a:t>
          </a:r>
          <a:r>
            <a:rPr lang="en-US" sz="1400" dirty="0">
              <a:latin typeface="Agency FB" panose="020B0503020202020204" pitchFamily="34" charset="0"/>
            </a:rPr>
            <a:t>/Non </a:t>
          </a:r>
          <a:r>
            <a:rPr lang="en-US" sz="1400" dirty="0" err="1">
              <a:latin typeface="Agency FB" panose="020B0503020202020204" pitchFamily="34" charset="0"/>
            </a:rPr>
            <a:t>Kebakaran</a:t>
          </a:r>
          <a:endParaRPr lang="en-US" sz="1400" dirty="0">
            <a:latin typeface="Agency FB" pitchFamily="34" charset="0"/>
          </a:endParaRPr>
        </a:p>
      </dgm:t>
    </dgm:pt>
    <dgm:pt modelId="{160EC855-8B0C-44B0-A82C-DDCC72357A0B}" type="sibTrans" cxnId="{0F3CF3E3-5291-4ECF-A88C-BD162D509593}">
      <dgm:prSet/>
      <dgm:spPr/>
      <dgm:t>
        <a:bodyPr/>
        <a:lstStyle/>
        <a:p>
          <a:endParaRPr lang="en-US"/>
        </a:p>
      </dgm:t>
    </dgm:pt>
    <dgm:pt modelId="{49A51238-C421-475E-8CD7-EF0E3BC5D671}" type="parTrans" cxnId="{0F3CF3E3-5291-4ECF-A88C-BD162D509593}">
      <dgm:prSet/>
      <dgm:spPr/>
      <dgm:t>
        <a:bodyPr/>
        <a:lstStyle/>
        <a:p>
          <a:endParaRPr lang="en-US"/>
        </a:p>
      </dgm:t>
    </dgm:pt>
    <dgm:pt modelId="{261070E2-6003-42A2-A947-B7617BFD1375}" type="pres">
      <dgm:prSet presAssocID="{8C0AE0DF-3A3A-4D3B-8A84-80F6E78AC03B}" presName="linearFlow" presStyleCnt="0">
        <dgm:presLayoutVars>
          <dgm:dir/>
          <dgm:animLvl val="lvl"/>
          <dgm:resizeHandles val="exact"/>
        </dgm:presLayoutVars>
      </dgm:prSet>
      <dgm:spPr/>
    </dgm:pt>
    <dgm:pt modelId="{67A348DF-9867-4D16-A0BC-4987C7345C45}" type="pres">
      <dgm:prSet presAssocID="{0261FB00-0B57-4480-8F0D-A0A6A7515594}" presName="composite" presStyleCnt="0"/>
      <dgm:spPr/>
    </dgm:pt>
    <dgm:pt modelId="{67C0758C-024F-4B86-BAED-8BC3FF194D1B}" type="pres">
      <dgm:prSet presAssocID="{0261FB00-0B57-4480-8F0D-A0A6A7515594}" presName="parentText" presStyleLbl="alignNode1" presStyleIdx="0" presStyleCnt="3" custScaleY="154051">
        <dgm:presLayoutVars>
          <dgm:chMax val="1"/>
          <dgm:bulletEnabled val="1"/>
        </dgm:presLayoutVars>
      </dgm:prSet>
      <dgm:spPr/>
    </dgm:pt>
    <dgm:pt modelId="{2014D823-4AEF-4E3C-A2A1-0D97F2322EEA}" type="pres">
      <dgm:prSet presAssocID="{0261FB00-0B57-4480-8F0D-A0A6A7515594}" presName="descendantText" presStyleLbl="alignAcc1" presStyleIdx="0" presStyleCnt="3" custScaleY="170571" custLinFactNeighborY="-2546">
        <dgm:presLayoutVars>
          <dgm:bulletEnabled val="1"/>
        </dgm:presLayoutVars>
      </dgm:prSet>
      <dgm:spPr/>
    </dgm:pt>
    <dgm:pt modelId="{1A1CF38F-9610-439A-8FFC-29E42785937A}" type="pres">
      <dgm:prSet presAssocID="{B97168BE-B9B0-4320-A25A-DE03B5264377}" presName="sp" presStyleCnt="0"/>
      <dgm:spPr/>
    </dgm:pt>
    <dgm:pt modelId="{07FFC301-5CEF-4DA4-B5EF-E564526A1275}" type="pres">
      <dgm:prSet presAssocID="{6EE10261-822A-48B5-A4BE-FD7E0A5D4B93}" presName="composite" presStyleCnt="0"/>
      <dgm:spPr/>
    </dgm:pt>
    <dgm:pt modelId="{D89DF23E-056D-4CA0-8EA4-3E82B90548AE}" type="pres">
      <dgm:prSet presAssocID="{6EE10261-822A-48B5-A4BE-FD7E0A5D4B93}" presName="parentText" presStyleLbl="alignNode1" presStyleIdx="1" presStyleCnt="3" custScaleY="169853" custLinFactNeighborY="-9072">
        <dgm:presLayoutVars>
          <dgm:chMax val="1"/>
          <dgm:bulletEnabled val="1"/>
        </dgm:presLayoutVars>
      </dgm:prSet>
      <dgm:spPr/>
    </dgm:pt>
    <dgm:pt modelId="{EEDCF0C9-279E-4CE8-8FDB-69D75FDB7B77}" type="pres">
      <dgm:prSet presAssocID="{6EE10261-822A-48B5-A4BE-FD7E0A5D4B93}" presName="descendantText" presStyleLbl="alignAcc1" presStyleIdx="1" presStyleCnt="3" custScaleY="254635">
        <dgm:presLayoutVars>
          <dgm:bulletEnabled val="1"/>
        </dgm:presLayoutVars>
      </dgm:prSet>
      <dgm:spPr/>
    </dgm:pt>
    <dgm:pt modelId="{33546535-2890-4541-A57B-56A63FBA5FC5}" type="pres">
      <dgm:prSet presAssocID="{DA3B89A6-6EA8-41C7-B332-0B02A6259C58}" presName="sp" presStyleCnt="0"/>
      <dgm:spPr/>
    </dgm:pt>
    <dgm:pt modelId="{E7E9AF69-6108-4BDA-8571-1F88AE3F2BB4}" type="pres">
      <dgm:prSet presAssocID="{64EDCC94-AAE0-480D-AF13-54FC4D531333}" presName="composite" presStyleCnt="0"/>
      <dgm:spPr/>
    </dgm:pt>
    <dgm:pt modelId="{90B7579B-2317-4416-AD74-41B3D51E53F0}" type="pres">
      <dgm:prSet presAssocID="{64EDCC94-AAE0-480D-AF13-54FC4D531333}" presName="parentText" presStyleLbl="alignNode1" presStyleIdx="2" presStyleCnt="3" custScaleY="134571" custLinFactNeighborX="-4342" custLinFactNeighborY="-537">
        <dgm:presLayoutVars>
          <dgm:chMax val="1"/>
          <dgm:bulletEnabled val="1"/>
        </dgm:presLayoutVars>
      </dgm:prSet>
      <dgm:spPr/>
    </dgm:pt>
    <dgm:pt modelId="{A69F6473-5CAB-498F-AEA0-4E8AC3A0EA90}" type="pres">
      <dgm:prSet presAssocID="{64EDCC94-AAE0-480D-AF13-54FC4D531333}" presName="descendantText" presStyleLbl="alignAcc1" presStyleIdx="2" presStyleCnt="3" custScaleY="189488">
        <dgm:presLayoutVars>
          <dgm:bulletEnabled val="1"/>
        </dgm:presLayoutVars>
      </dgm:prSet>
      <dgm:spPr/>
    </dgm:pt>
  </dgm:ptLst>
  <dgm:cxnLst>
    <dgm:cxn modelId="{5E7AFC02-F3C7-4D09-BD1A-A085A1298475}" srcId="{8C0AE0DF-3A3A-4D3B-8A84-80F6E78AC03B}" destId="{6EE10261-822A-48B5-A4BE-FD7E0A5D4B93}" srcOrd="1" destOrd="0" parTransId="{7D9C68E2-E0A4-42A0-B3A0-0C21CA8DEC72}" sibTransId="{DA3B89A6-6EA8-41C7-B332-0B02A6259C58}"/>
    <dgm:cxn modelId="{40046B0A-4D53-4685-B9FB-C3AF7FFF24BD}" type="presOf" srcId="{383F7C05-E813-4FA0-8141-06DA199850F7}" destId="{EEDCF0C9-279E-4CE8-8FDB-69D75FDB7B77}" srcOrd="0" destOrd="0" presId="urn:microsoft.com/office/officeart/2005/8/layout/chevron2"/>
    <dgm:cxn modelId="{FAE83621-847C-46D9-B10D-9880F3E98813}" type="presOf" srcId="{64EDCC94-AAE0-480D-AF13-54FC4D531333}" destId="{90B7579B-2317-4416-AD74-41B3D51E53F0}" srcOrd="0" destOrd="0" presId="urn:microsoft.com/office/officeart/2005/8/layout/chevron2"/>
    <dgm:cxn modelId="{973C6639-1906-46CE-8243-7B252BB5330B}" type="presOf" srcId="{8C0AE0DF-3A3A-4D3B-8A84-80F6E78AC03B}" destId="{261070E2-6003-42A2-A947-B7617BFD1375}" srcOrd="0" destOrd="0" presId="urn:microsoft.com/office/officeart/2005/8/layout/chevron2"/>
    <dgm:cxn modelId="{74ED4460-2791-4374-89AB-4C7581F038B3}" type="presOf" srcId="{96A807A8-DAB2-4A63-AD37-1307F5C2D21E}" destId="{2014D823-4AEF-4E3C-A2A1-0D97F2322EEA}" srcOrd="0" destOrd="0" presId="urn:microsoft.com/office/officeart/2005/8/layout/chevron2"/>
    <dgm:cxn modelId="{21535563-6E79-475A-9205-ABE9F5BF1462}" srcId="{6EE10261-822A-48B5-A4BE-FD7E0A5D4B93}" destId="{383F7C05-E813-4FA0-8141-06DA199850F7}" srcOrd="0" destOrd="0" parTransId="{8E015A45-19F0-408F-ABD8-4157DC029D6B}" sibTransId="{A5E449B4-7F78-41B8-B8ED-B75EB391CA4E}"/>
    <dgm:cxn modelId="{6006FA44-2473-4257-A4BA-6CBFE6A46C61}" srcId="{64EDCC94-AAE0-480D-AF13-54FC4D531333}" destId="{5C896DA5-E3DE-407B-BA80-4C885D9E8053}" srcOrd="1" destOrd="0" parTransId="{E4683EF4-45E5-4EA6-A19B-DFD2F05F4F65}" sibTransId="{2667FC28-1D78-4E97-BE57-64133B48AE93}"/>
    <dgm:cxn modelId="{EEE5B449-46BB-4A4C-BE5D-ED9B42A99256}" srcId="{64EDCC94-AAE0-480D-AF13-54FC4D531333}" destId="{4E8F6CC4-80BF-46BE-AE14-001B0778F438}" srcOrd="0" destOrd="0" parTransId="{5CD35CF6-8B08-41B5-B3EC-9AFDABD3F7CA}" sibTransId="{1A04C7D5-2261-4D83-B558-997FE951B7C2}"/>
    <dgm:cxn modelId="{B6E4A853-D25B-4166-9C3F-336BE58076D8}" srcId="{0261FB00-0B57-4480-8F0D-A0A6A7515594}" destId="{84F19DE0-254C-43A5-80CD-54ACA342554C}" srcOrd="2" destOrd="0" parTransId="{18E4CA3D-E72F-471C-88AE-76D7F54CF00F}" sibTransId="{6345073A-2AC1-4DFF-901F-AFEB751A68E5}"/>
    <dgm:cxn modelId="{8C632C54-FB88-4317-BA8D-A84F0601A386}" srcId="{64EDCC94-AAE0-480D-AF13-54FC4D531333}" destId="{1A72BD90-BD7E-4135-B5A7-233DF1327129}" srcOrd="2" destOrd="0" parTransId="{2B08B0DF-35D5-4DD0-B551-2545013FE2AB}" sibTransId="{B4871559-37C1-4CBF-B029-0C5E51D6ADDA}"/>
    <dgm:cxn modelId="{1AD8C47A-15C2-4F9E-B569-2FCFC9FA44AE}" srcId="{0261FB00-0B57-4480-8F0D-A0A6A7515594}" destId="{BA958584-905A-4E4C-ADFC-F5D53E043BC1}" srcOrd="1" destOrd="0" parTransId="{7FC7CA5E-7541-4AA8-A5F5-D575D504508B}" sibTransId="{35707A94-B3E3-4F52-9509-C844F1CFCA58}"/>
    <dgm:cxn modelId="{BF4ADC7B-3198-4AAD-A264-1555E9A0E421}" srcId="{6EE10261-822A-48B5-A4BE-FD7E0A5D4B93}" destId="{579DFD1F-B39A-4D8F-A0A0-3F5DC0A277D1}" srcOrd="1" destOrd="0" parTransId="{0C2F5B2A-4CEC-4F5A-BB3A-5F57639C6893}" sibTransId="{C561B735-CDC9-47E2-87F3-983729D2894E}"/>
    <dgm:cxn modelId="{BE031C8C-F4BC-4C2E-8F3E-450071BE8AF4}" type="presOf" srcId="{6EE10261-822A-48B5-A4BE-FD7E0A5D4B93}" destId="{D89DF23E-056D-4CA0-8EA4-3E82B90548AE}" srcOrd="0" destOrd="0" presId="urn:microsoft.com/office/officeart/2005/8/layout/chevron2"/>
    <dgm:cxn modelId="{DDC9228D-5A44-424A-913A-8FDC5D8CC52A}" srcId="{0261FB00-0B57-4480-8F0D-A0A6A7515594}" destId="{96A807A8-DAB2-4A63-AD37-1307F5C2D21E}" srcOrd="0" destOrd="0" parTransId="{DCBFCE10-A059-43DA-A6BF-67FF184B3546}" sibTransId="{3FB72790-636F-45D1-9E34-2DC744DB3138}"/>
    <dgm:cxn modelId="{F7349E8E-E16C-47F3-BCEF-31E81CFE22CF}" type="presOf" srcId="{5C896DA5-E3DE-407B-BA80-4C885D9E8053}" destId="{A69F6473-5CAB-498F-AEA0-4E8AC3A0EA90}" srcOrd="0" destOrd="1" presId="urn:microsoft.com/office/officeart/2005/8/layout/chevron2"/>
    <dgm:cxn modelId="{E3BF5792-2AE8-4231-8F75-E490CA9DE745}" type="presOf" srcId="{BA958584-905A-4E4C-ADFC-F5D53E043BC1}" destId="{2014D823-4AEF-4E3C-A2A1-0D97F2322EEA}" srcOrd="0" destOrd="1" presId="urn:microsoft.com/office/officeart/2005/8/layout/chevron2"/>
    <dgm:cxn modelId="{F8C2A495-BC1C-409E-8499-F20B401638D9}" srcId="{8C0AE0DF-3A3A-4D3B-8A84-80F6E78AC03B}" destId="{64EDCC94-AAE0-480D-AF13-54FC4D531333}" srcOrd="2" destOrd="0" parTransId="{4ABC4399-3602-444E-BA91-42D9988BF1B6}" sibTransId="{8E7AE9B0-637B-4EB0-B40B-85677D0A1B19}"/>
    <dgm:cxn modelId="{1214D19D-196A-4AB2-B112-29F885F8E35B}" type="presOf" srcId="{0261FB00-0B57-4480-8F0D-A0A6A7515594}" destId="{67C0758C-024F-4B86-BAED-8BC3FF194D1B}" srcOrd="0" destOrd="0" presId="urn:microsoft.com/office/officeart/2005/8/layout/chevron2"/>
    <dgm:cxn modelId="{05C4D0B0-7447-43BC-A922-582CF7516FBC}" srcId="{8C0AE0DF-3A3A-4D3B-8A84-80F6E78AC03B}" destId="{0261FB00-0B57-4480-8F0D-A0A6A7515594}" srcOrd="0" destOrd="0" parTransId="{0401A575-E7A0-4198-8938-9173EB9114D6}" sibTransId="{B97168BE-B9B0-4320-A25A-DE03B5264377}"/>
    <dgm:cxn modelId="{E2A046B3-F56D-4E36-A6F1-1A36B80622DA}" type="presOf" srcId="{84F19DE0-254C-43A5-80CD-54ACA342554C}" destId="{2014D823-4AEF-4E3C-A2A1-0D97F2322EEA}" srcOrd="0" destOrd="2" presId="urn:microsoft.com/office/officeart/2005/8/layout/chevron2"/>
    <dgm:cxn modelId="{64E862C3-1E8D-42F5-846F-0E4A86ACB731}" type="presOf" srcId="{57CF37A4-F6B4-4BC0-B545-44F894D9D8B8}" destId="{EEDCF0C9-279E-4CE8-8FDB-69D75FDB7B77}" srcOrd="0" destOrd="2" presId="urn:microsoft.com/office/officeart/2005/8/layout/chevron2"/>
    <dgm:cxn modelId="{0F3CF3E3-5291-4ECF-A88C-BD162D509593}" srcId="{6EE10261-822A-48B5-A4BE-FD7E0A5D4B93}" destId="{57CF37A4-F6B4-4BC0-B545-44F894D9D8B8}" srcOrd="2" destOrd="0" parTransId="{49A51238-C421-475E-8CD7-EF0E3BC5D671}" sibTransId="{160EC855-8B0C-44B0-A82C-DDCC72357A0B}"/>
    <dgm:cxn modelId="{785BF3E5-FAE2-4281-A031-7366254C1EF0}" type="presOf" srcId="{1A72BD90-BD7E-4135-B5A7-233DF1327129}" destId="{A69F6473-5CAB-498F-AEA0-4E8AC3A0EA90}" srcOrd="0" destOrd="2" presId="urn:microsoft.com/office/officeart/2005/8/layout/chevron2"/>
    <dgm:cxn modelId="{2935C4E8-FA14-4F24-9E4A-1E437A88A784}" type="presOf" srcId="{579DFD1F-B39A-4D8F-A0A0-3F5DC0A277D1}" destId="{EEDCF0C9-279E-4CE8-8FDB-69D75FDB7B77}" srcOrd="0" destOrd="1" presId="urn:microsoft.com/office/officeart/2005/8/layout/chevron2"/>
    <dgm:cxn modelId="{DE581DFD-9054-4C5C-B4AE-118C934B9814}" type="presOf" srcId="{4E8F6CC4-80BF-46BE-AE14-001B0778F438}" destId="{A69F6473-5CAB-498F-AEA0-4E8AC3A0EA90}" srcOrd="0" destOrd="0" presId="urn:microsoft.com/office/officeart/2005/8/layout/chevron2"/>
    <dgm:cxn modelId="{E77EDCE1-AF68-4CDC-99D6-8567344DC96E}" type="presParOf" srcId="{261070E2-6003-42A2-A947-B7617BFD1375}" destId="{67A348DF-9867-4D16-A0BC-4987C7345C45}" srcOrd="0" destOrd="0" presId="urn:microsoft.com/office/officeart/2005/8/layout/chevron2"/>
    <dgm:cxn modelId="{E590AFDC-1015-4597-8782-1AAD82097EB7}" type="presParOf" srcId="{67A348DF-9867-4D16-A0BC-4987C7345C45}" destId="{67C0758C-024F-4B86-BAED-8BC3FF194D1B}" srcOrd="0" destOrd="0" presId="urn:microsoft.com/office/officeart/2005/8/layout/chevron2"/>
    <dgm:cxn modelId="{475760B6-3476-4989-A9E8-A6CE1619FAC3}" type="presParOf" srcId="{67A348DF-9867-4D16-A0BC-4987C7345C45}" destId="{2014D823-4AEF-4E3C-A2A1-0D97F2322EEA}" srcOrd="1" destOrd="0" presId="urn:microsoft.com/office/officeart/2005/8/layout/chevron2"/>
    <dgm:cxn modelId="{F19F070E-28B7-42CB-963A-2353B7D24142}" type="presParOf" srcId="{261070E2-6003-42A2-A947-B7617BFD1375}" destId="{1A1CF38F-9610-439A-8FFC-29E42785937A}" srcOrd="1" destOrd="0" presId="urn:microsoft.com/office/officeart/2005/8/layout/chevron2"/>
    <dgm:cxn modelId="{BB6B3AE4-BBFA-4F4A-A4F7-A50B5AA9EC3B}" type="presParOf" srcId="{261070E2-6003-42A2-A947-B7617BFD1375}" destId="{07FFC301-5CEF-4DA4-B5EF-E564526A1275}" srcOrd="2" destOrd="0" presId="urn:microsoft.com/office/officeart/2005/8/layout/chevron2"/>
    <dgm:cxn modelId="{ABEB782D-BD10-4F2F-9A12-5AD52355AED1}" type="presParOf" srcId="{07FFC301-5CEF-4DA4-B5EF-E564526A1275}" destId="{D89DF23E-056D-4CA0-8EA4-3E82B90548AE}" srcOrd="0" destOrd="0" presId="urn:microsoft.com/office/officeart/2005/8/layout/chevron2"/>
    <dgm:cxn modelId="{69627A6F-FF06-44BB-87FA-4318BA7015D7}" type="presParOf" srcId="{07FFC301-5CEF-4DA4-B5EF-E564526A1275}" destId="{EEDCF0C9-279E-4CE8-8FDB-69D75FDB7B77}" srcOrd="1" destOrd="0" presId="urn:microsoft.com/office/officeart/2005/8/layout/chevron2"/>
    <dgm:cxn modelId="{F22C9954-D931-4DD5-823F-BC4A5C5D4B60}" type="presParOf" srcId="{261070E2-6003-42A2-A947-B7617BFD1375}" destId="{33546535-2890-4541-A57B-56A63FBA5FC5}" srcOrd="3" destOrd="0" presId="urn:microsoft.com/office/officeart/2005/8/layout/chevron2"/>
    <dgm:cxn modelId="{4E1DC1CC-B4DF-4E5E-9EB9-1FBD670ECF9E}" type="presParOf" srcId="{261070E2-6003-42A2-A947-B7617BFD1375}" destId="{E7E9AF69-6108-4BDA-8571-1F88AE3F2BB4}" srcOrd="4" destOrd="0" presId="urn:microsoft.com/office/officeart/2005/8/layout/chevron2"/>
    <dgm:cxn modelId="{71E5EDC4-BC78-49EB-A422-C7173D0BDF06}" type="presParOf" srcId="{E7E9AF69-6108-4BDA-8571-1F88AE3F2BB4}" destId="{90B7579B-2317-4416-AD74-41B3D51E53F0}" srcOrd="0" destOrd="0" presId="urn:microsoft.com/office/officeart/2005/8/layout/chevron2"/>
    <dgm:cxn modelId="{17733577-FFB5-4848-96E1-758E006DCA05}" type="presParOf" srcId="{E7E9AF69-6108-4BDA-8571-1F88AE3F2BB4}" destId="{A69F6473-5CAB-498F-AEA0-4E8AC3A0EA9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E0D247-C246-4401-82C2-0777154444A2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6C7032A-C49E-4B30-8E5A-EC57164B4388}">
      <dgm:prSet phldrT="[Text]" custT="1"/>
      <dgm:spPr>
        <a:solidFill>
          <a:srgbClr val="4B91D1">
            <a:alpha val="89804"/>
          </a:srgbClr>
        </a:solidFill>
      </dgm:spPr>
      <dgm:t>
        <a:bodyPr/>
        <a:lstStyle/>
        <a:p>
          <a:pPr algn="l"/>
          <a:r>
            <a:rPr lang="id-ID" sz="2400" dirty="0">
              <a:latin typeface="Agency FB" pitchFamily="34" charset="0"/>
            </a:rPr>
            <a:t>MISI </a:t>
          </a:r>
          <a:endParaRPr lang="en-US" sz="2400" dirty="0">
            <a:latin typeface="Agency FB" pitchFamily="34" charset="0"/>
          </a:endParaRPr>
        </a:p>
      </dgm:t>
    </dgm:pt>
    <dgm:pt modelId="{0E2E4D54-0323-4619-BC3B-B0D6CB98E810}" type="parTrans" cxnId="{4D06B305-D461-4FFF-A898-192944400F3C}">
      <dgm:prSet/>
      <dgm:spPr/>
      <dgm:t>
        <a:bodyPr/>
        <a:lstStyle/>
        <a:p>
          <a:endParaRPr lang="en-US"/>
        </a:p>
      </dgm:t>
    </dgm:pt>
    <dgm:pt modelId="{8681F5A8-8E65-4222-9B58-ECF1EEAC953B}" type="sibTrans" cxnId="{4D06B305-D461-4FFF-A898-192944400F3C}">
      <dgm:prSet/>
      <dgm:spPr/>
      <dgm:t>
        <a:bodyPr/>
        <a:lstStyle/>
        <a:p>
          <a:endParaRPr lang="en-US"/>
        </a:p>
      </dgm:t>
    </dgm:pt>
    <dgm:pt modelId="{853119C7-9F3C-437C-930B-27A47D2D0D92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id-ID" sz="1400" dirty="0">
              <a:latin typeface="Agency FB" pitchFamily="34" charset="0"/>
            </a:rPr>
            <a:t>MENINGKATKAN KUALITAS </a:t>
          </a:r>
          <a:r>
            <a:rPr lang="en-US" sz="1400" dirty="0">
              <a:latin typeface="Agency FB" pitchFamily="34" charset="0"/>
            </a:rPr>
            <a:t>PENYELENGGARAAN BIROKRASI DAN </a:t>
          </a:r>
          <a:r>
            <a:rPr lang="id-ID" sz="1400" dirty="0">
              <a:latin typeface="Agency FB" pitchFamily="34" charset="0"/>
            </a:rPr>
            <a:t>PELAYANAN PUBLIK</a:t>
          </a:r>
          <a:endParaRPr lang="en-US" sz="1400" dirty="0">
            <a:latin typeface="Agency FB" pitchFamily="34" charset="0"/>
          </a:endParaRPr>
        </a:p>
      </dgm:t>
    </dgm:pt>
    <dgm:pt modelId="{F4E12753-E841-4421-977D-A2FD99002CC9}" type="parTrans" cxnId="{CD6CA77B-B6C6-459F-8E38-9CA699C8B0B7}">
      <dgm:prSet/>
      <dgm:spPr/>
      <dgm:t>
        <a:bodyPr/>
        <a:lstStyle/>
        <a:p>
          <a:endParaRPr lang="en-US"/>
        </a:p>
      </dgm:t>
    </dgm:pt>
    <dgm:pt modelId="{02E53D72-421A-4F40-BA20-D0C59F8A31A3}" type="sibTrans" cxnId="{CD6CA77B-B6C6-459F-8E38-9CA699C8B0B7}">
      <dgm:prSet/>
      <dgm:spPr/>
      <dgm:t>
        <a:bodyPr/>
        <a:lstStyle/>
        <a:p>
          <a:endParaRPr lang="en-US"/>
        </a:p>
      </dgm:t>
    </dgm:pt>
    <dgm:pt modelId="{E8FB1258-DAEC-4E96-BF18-A28F3B8EEBE6}">
      <dgm:prSet phldrT="[Text]" custT="1"/>
      <dgm:spPr>
        <a:solidFill>
          <a:srgbClr val="D4F8D8"/>
        </a:solidFill>
      </dgm:spPr>
      <dgm:t>
        <a:bodyPr/>
        <a:lstStyle/>
        <a:p>
          <a:pPr algn="l"/>
          <a:r>
            <a:rPr lang="id-ID" sz="2400" dirty="0">
              <a:latin typeface="Agency FB" pitchFamily="34" charset="0"/>
            </a:rPr>
            <a:t>TUJUAN</a:t>
          </a:r>
          <a:endParaRPr lang="en-US" sz="2400" dirty="0">
            <a:latin typeface="Agency FB" pitchFamily="34" charset="0"/>
          </a:endParaRPr>
        </a:p>
      </dgm:t>
    </dgm:pt>
    <dgm:pt modelId="{E6FC0AEB-9457-4964-81E0-27D969E0373A}" type="parTrans" cxnId="{051FE33B-1158-4AC5-82E3-0691C3372879}">
      <dgm:prSet/>
      <dgm:spPr/>
      <dgm:t>
        <a:bodyPr/>
        <a:lstStyle/>
        <a:p>
          <a:endParaRPr lang="en-US"/>
        </a:p>
      </dgm:t>
    </dgm:pt>
    <dgm:pt modelId="{618A441F-A3B7-4994-97CF-70D95F55688A}" type="sibTrans" cxnId="{051FE33B-1158-4AC5-82E3-0691C3372879}">
      <dgm:prSet/>
      <dgm:spPr/>
      <dgm:t>
        <a:bodyPr/>
        <a:lstStyle/>
        <a:p>
          <a:endParaRPr lang="en-US"/>
        </a:p>
      </dgm:t>
    </dgm:pt>
    <dgm:pt modelId="{094EC453-8FCE-450C-B976-4C97113DA096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400" dirty="0" err="1">
              <a:latin typeface="Agency FB" pitchFamily="34" charset="0"/>
            </a:rPr>
            <a:t>Menciptakan</a:t>
          </a:r>
          <a:r>
            <a:rPr lang="en-US" sz="1400" dirty="0">
              <a:latin typeface="Agency FB" pitchFamily="34" charset="0"/>
            </a:rPr>
            <a:t> tata </a:t>
          </a:r>
          <a:r>
            <a:rPr lang="en-US" sz="1400" dirty="0" err="1">
              <a:latin typeface="Agency FB" pitchFamily="34" charset="0"/>
            </a:rPr>
            <a:t>kelola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pemerintahan</a:t>
          </a:r>
          <a:r>
            <a:rPr lang="en-US" sz="1400" dirty="0">
              <a:latin typeface="Agency FB" pitchFamily="34" charset="0"/>
            </a:rPr>
            <a:t> yang professional, </a:t>
          </a:r>
          <a:r>
            <a:rPr lang="en-US" sz="1400" dirty="0" err="1">
              <a:latin typeface="Agency FB" pitchFamily="34" charset="0"/>
            </a:rPr>
            <a:t>bersinergi</a:t>
          </a:r>
          <a:r>
            <a:rPr lang="en-US" sz="1400" dirty="0">
              <a:latin typeface="Agency FB" pitchFamily="34" charset="0"/>
            </a:rPr>
            <a:t> dan </a:t>
          </a:r>
          <a:r>
            <a:rPr lang="en-US" sz="1400" dirty="0" err="1">
              <a:latin typeface="Agency FB" pitchFamily="34" charset="0"/>
            </a:rPr>
            <a:t>berkinerja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tinggi</a:t>
          </a:r>
          <a:endParaRPr lang="en-US" sz="1400" dirty="0">
            <a:latin typeface="Agency FB" pitchFamily="34" charset="0"/>
          </a:endParaRPr>
        </a:p>
      </dgm:t>
    </dgm:pt>
    <dgm:pt modelId="{87B79CF5-B345-4F5F-A3C6-31BD61CE5B9D}" type="parTrans" cxnId="{3B811AB9-E522-4669-A4D4-F2B4581E0DCE}">
      <dgm:prSet/>
      <dgm:spPr/>
      <dgm:t>
        <a:bodyPr/>
        <a:lstStyle/>
        <a:p>
          <a:endParaRPr lang="en-US"/>
        </a:p>
      </dgm:t>
    </dgm:pt>
    <dgm:pt modelId="{1719A1D3-CA14-4324-A15D-E9F4A6CFE6ED}" type="sibTrans" cxnId="{3B811AB9-E522-4669-A4D4-F2B4581E0DCE}">
      <dgm:prSet/>
      <dgm:spPr/>
      <dgm:t>
        <a:bodyPr/>
        <a:lstStyle/>
        <a:p>
          <a:endParaRPr lang="en-US"/>
        </a:p>
      </dgm:t>
    </dgm:pt>
    <dgm:pt modelId="{D62B7BCE-5865-4924-BD7D-0D4C9AF613A6}">
      <dgm:prSet phldrT="[Text]" custT="1"/>
      <dgm:spPr>
        <a:solidFill>
          <a:schemeClr val="accent6">
            <a:alpha val="89804"/>
          </a:schemeClr>
        </a:solidFill>
      </dgm:spPr>
      <dgm:t>
        <a:bodyPr/>
        <a:lstStyle/>
        <a:p>
          <a:pPr algn="l"/>
          <a:r>
            <a:rPr lang="id-ID" sz="2400" dirty="0">
              <a:latin typeface="Agency FB" pitchFamily="34" charset="0"/>
            </a:rPr>
            <a:t>SASARAN</a:t>
          </a:r>
          <a:endParaRPr lang="en-US" sz="2400" dirty="0">
            <a:latin typeface="Agency FB" pitchFamily="34" charset="0"/>
          </a:endParaRPr>
        </a:p>
      </dgm:t>
    </dgm:pt>
    <dgm:pt modelId="{6D814F79-2CFA-499A-AE7B-364FC0B09492}" type="parTrans" cxnId="{C6EBE354-E179-445F-8507-97BA2E696F13}">
      <dgm:prSet/>
      <dgm:spPr/>
      <dgm:t>
        <a:bodyPr/>
        <a:lstStyle/>
        <a:p>
          <a:endParaRPr lang="en-US"/>
        </a:p>
      </dgm:t>
    </dgm:pt>
    <dgm:pt modelId="{313C3D2A-820E-46D1-81A5-308058A629DF}" type="sibTrans" cxnId="{C6EBE354-E179-445F-8507-97BA2E696F13}">
      <dgm:prSet/>
      <dgm:spPr/>
      <dgm:t>
        <a:bodyPr/>
        <a:lstStyle/>
        <a:p>
          <a:endParaRPr lang="en-US"/>
        </a:p>
      </dgm:t>
    </dgm:pt>
    <dgm:pt modelId="{CFD9EE78-C251-498C-B4EE-6B2FA213FDE0}">
      <dgm:prSet phldrT="[Text]" custT="1"/>
      <dgm:spPr/>
      <dgm:t>
        <a:bodyPr/>
        <a:lstStyle/>
        <a:p>
          <a:pPr>
            <a:buFont typeface="+mj-lt"/>
            <a:buAutoNum type="arabicPeriod" startAt="2"/>
          </a:pPr>
          <a:r>
            <a:rPr lang="en-US" sz="1400" dirty="0" err="1">
              <a:latin typeface="Agency FB" pitchFamily="34" charset="0"/>
            </a:rPr>
            <a:t>Terciptanya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pelayanan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publik</a:t>
          </a:r>
          <a:r>
            <a:rPr lang="en-US" sz="1400" dirty="0">
              <a:latin typeface="Agency FB" pitchFamily="34" charset="0"/>
            </a:rPr>
            <a:t> yang </a:t>
          </a:r>
          <a:r>
            <a:rPr lang="en-US" sz="1400" dirty="0" err="1">
              <a:latin typeface="Agency FB" pitchFamily="34" charset="0"/>
            </a:rPr>
            <a:t>berkualitas</a:t>
          </a:r>
          <a:endParaRPr lang="en-US" sz="1400" dirty="0">
            <a:latin typeface="Agency FB" pitchFamily="34" charset="0"/>
          </a:endParaRPr>
        </a:p>
      </dgm:t>
    </dgm:pt>
    <dgm:pt modelId="{F337D84A-829A-45E1-856A-1F5FED1AB23E}" type="parTrans" cxnId="{284DC5E0-F283-4DC0-8EB9-BEA60B067B50}">
      <dgm:prSet/>
      <dgm:spPr/>
      <dgm:t>
        <a:bodyPr/>
        <a:lstStyle/>
        <a:p>
          <a:endParaRPr lang="en-US"/>
        </a:p>
      </dgm:t>
    </dgm:pt>
    <dgm:pt modelId="{BC72AD84-6491-488E-A33A-483856CCAE0E}" type="sibTrans" cxnId="{284DC5E0-F283-4DC0-8EB9-BEA60B067B50}">
      <dgm:prSet/>
      <dgm:spPr/>
      <dgm:t>
        <a:bodyPr/>
        <a:lstStyle/>
        <a:p>
          <a:endParaRPr lang="en-US"/>
        </a:p>
      </dgm:t>
    </dgm:pt>
    <dgm:pt modelId="{D15F72CC-66BC-47AF-A4BB-EA041370DEDF}">
      <dgm:prSet phldrT="[Text]" custT="1"/>
      <dgm:spPr/>
      <dgm:t>
        <a:bodyPr/>
        <a:lstStyle/>
        <a:p>
          <a:pPr>
            <a:buFont typeface="+mj-lt"/>
            <a:buAutoNum type="arabicPeriod" startAt="3"/>
          </a:pPr>
          <a:r>
            <a:rPr lang="en-US" sz="1400" dirty="0">
              <a:latin typeface="Agency FB" panose="020B0503020202020204" pitchFamily="34" charset="0"/>
              <a:cs typeface="Aharoni" panose="02010803020104030203" pitchFamily="2" charset="-79"/>
            </a:rPr>
            <a:t>MENINGKATKAN KETERJANGKAUAN KEBUTUHAN DASAR DAN PELAYANAN DASAR SECARA INKLUSIF</a:t>
          </a:r>
          <a:endParaRPr lang="en-US" sz="1400" dirty="0">
            <a:latin typeface="Agency FB" pitchFamily="34" charset="0"/>
          </a:endParaRPr>
        </a:p>
      </dgm:t>
    </dgm:pt>
    <dgm:pt modelId="{3E19B61B-5224-42E5-AE05-5CE1376328A7}" type="parTrans" cxnId="{49D7EE76-EB65-4EB6-9219-1257CCF8B12A}">
      <dgm:prSet/>
      <dgm:spPr/>
      <dgm:t>
        <a:bodyPr/>
        <a:lstStyle/>
        <a:p>
          <a:endParaRPr lang="en-US"/>
        </a:p>
      </dgm:t>
    </dgm:pt>
    <dgm:pt modelId="{23659923-DF2D-4BD8-AB8D-00B20689DFB5}" type="sibTrans" cxnId="{49D7EE76-EB65-4EB6-9219-1257CCF8B12A}">
      <dgm:prSet/>
      <dgm:spPr/>
      <dgm:t>
        <a:bodyPr/>
        <a:lstStyle/>
        <a:p>
          <a:endParaRPr lang="en-US"/>
        </a:p>
      </dgm:t>
    </dgm:pt>
    <dgm:pt modelId="{5BF0A140-933E-4D1B-BF9F-54CE8037078C}">
      <dgm:prSet phldrT="[Text]" custT="1"/>
      <dgm:spPr/>
      <dgm:t>
        <a:bodyPr/>
        <a:lstStyle/>
        <a:p>
          <a:pPr>
            <a:buFont typeface="+mj-lt"/>
            <a:buAutoNum type="arabicPeriod" startAt="3"/>
          </a:pPr>
          <a:r>
            <a:rPr lang="en-US" sz="1400" dirty="0" err="1">
              <a:latin typeface="Agency FB" pitchFamily="34" charset="0"/>
            </a:rPr>
            <a:t>Mengoptimalkan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pemenuhan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pelayanan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dasar</a:t>
          </a:r>
          <a:r>
            <a:rPr lang="en-US" sz="1400" dirty="0">
              <a:latin typeface="Agency FB" pitchFamily="34" charset="0"/>
            </a:rPr>
            <a:t> dan </a:t>
          </a:r>
          <a:r>
            <a:rPr lang="en-US" sz="1400" dirty="0" err="1">
              <a:latin typeface="Agency FB" pitchFamily="34" charset="0"/>
            </a:rPr>
            <a:t>ketersediaan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kebutuhan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dasar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masyarakat</a:t>
          </a:r>
          <a:endParaRPr lang="en-US" sz="1400" dirty="0">
            <a:latin typeface="Agency FB" pitchFamily="34" charset="0"/>
          </a:endParaRPr>
        </a:p>
      </dgm:t>
    </dgm:pt>
    <dgm:pt modelId="{23C1603C-8C23-4AAF-B002-E49FFEE4D9CB}" type="parTrans" cxnId="{5EBA43F7-E70D-49C8-8155-BC9A473B5093}">
      <dgm:prSet/>
      <dgm:spPr/>
      <dgm:t>
        <a:bodyPr/>
        <a:lstStyle/>
        <a:p>
          <a:endParaRPr lang="en-US"/>
        </a:p>
      </dgm:t>
    </dgm:pt>
    <dgm:pt modelId="{D22CBA97-4BE4-48B3-8827-AF20283C03FD}" type="sibTrans" cxnId="{5EBA43F7-E70D-49C8-8155-BC9A473B5093}">
      <dgm:prSet/>
      <dgm:spPr/>
      <dgm:t>
        <a:bodyPr/>
        <a:lstStyle/>
        <a:p>
          <a:endParaRPr lang="en-US"/>
        </a:p>
      </dgm:t>
    </dgm:pt>
    <dgm:pt modelId="{F7546DB9-F2DC-4F93-A23B-C8ADA5BF23E5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US" sz="1400" dirty="0">
              <a:latin typeface="Agency FB" pitchFamily="34" charset="0"/>
            </a:rPr>
            <a:t>7. </a:t>
          </a:r>
          <a:r>
            <a:rPr lang="en-US" sz="1400" dirty="0" err="1">
              <a:latin typeface="Agency FB" pitchFamily="34" charset="0"/>
            </a:rPr>
            <a:t>Menurunya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Resiko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Bencana</a:t>
          </a:r>
          <a:endParaRPr lang="en-US" sz="1400" dirty="0">
            <a:latin typeface="Agency FB" pitchFamily="34" charset="0"/>
          </a:endParaRPr>
        </a:p>
      </dgm:t>
    </dgm:pt>
    <dgm:pt modelId="{DF1FFAB2-8844-44F0-B763-46390CDD739E}" type="parTrans" cxnId="{4BA90558-71D1-48F6-974B-10B51578AE1F}">
      <dgm:prSet/>
      <dgm:spPr/>
      <dgm:t>
        <a:bodyPr/>
        <a:lstStyle/>
        <a:p>
          <a:endParaRPr lang="en-US"/>
        </a:p>
      </dgm:t>
    </dgm:pt>
    <dgm:pt modelId="{FE2DEB76-4156-467B-9BA7-5CDBF9F36306}" type="sibTrans" cxnId="{4BA90558-71D1-48F6-974B-10B51578AE1F}">
      <dgm:prSet/>
      <dgm:spPr/>
      <dgm:t>
        <a:bodyPr/>
        <a:lstStyle/>
        <a:p>
          <a:endParaRPr lang="en-US"/>
        </a:p>
      </dgm:t>
    </dgm:pt>
    <dgm:pt modelId="{DF68BE6E-241A-4B7A-AEA3-958C5EB1BB1D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US" sz="1400" dirty="0">
              <a:latin typeface="Agency FB" pitchFamily="34" charset="0"/>
            </a:rPr>
            <a:t>7. </a:t>
          </a:r>
          <a:r>
            <a:rPr lang="en-US" sz="1400" dirty="0" err="1">
              <a:latin typeface="Agency FB" pitchFamily="34" charset="0"/>
            </a:rPr>
            <a:t>Terpenuhinya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standar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pelayanan</a:t>
          </a:r>
          <a:r>
            <a:rPr lang="en-US" sz="1400" dirty="0">
              <a:latin typeface="Agency FB" pitchFamily="34" charset="0"/>
            </a:rPr>
            <a:t> minimum </a:t>
          </a:r>
          <a:r>
            <a:rPr lang="en-US" sz="1400" dirty="0" err="1">
              <a:latin typeface="Agency FB" pitchFamily="34" charset="0"/>
            </a:rPr>
            <a:t>masyarakat</a:t>
          </a:r>
          <a:endParaRPr lang="en-US" sz="1400" dirty="0">
            <a:latin typeface="Agency FB" pitchFamily="34" charset="0"/>
          </a:endParaRPr>
        </a:p>
      </dgm:t>
    </dgm:pt>
    <dgm:pt modelId="{AF8B9844-0295-47D8-B198-046647D9344B}" type="parTrans" cxnId="{5C0E7D4C-C756-417D-94A6-522207934FAA}">
      <dgm:prSet/>
      <dgm:spPr/>
      <dgm:t>
        <a:bodyPr/>
        <a:lstStyle/>
        <a:p>
          <a:endParaRPr lang="en-US"/>
        </a:p>
      </dgm:t>
    </dgm:pt>
    <dgm:pt modelId="{8641A728-B95F-48A3-81E5-BEF9A9141D75}" type="sibTrans" cxnId="{5C0E7D4C-C756-417D-94A6-522207934FAA}">
      <dgm:prSet/>
      <dgm:spPr/>
      <dgm:t>
        <a:bodyPr/>
        <a:lstStyle/>
        <a:p>
          <a:endParaRPr lang="en-US"/>
        </a:p>
      </dgm:t>
    </dgm:pt>
    <dgm:pt modelId="{CDE37D06-4A30-4D89-B531-2CE5EDDDAAA3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US" sz="1400" dirty="0">
              <a:latin typeface="Agency FB" pitchFamily="34" charset="0"/>
            </a:rPr>
            <a:t>14. </a:t>
          </a:r>
          <a:r>
            <a:rPr lang="en-US" sz="1400" dirty="0" err="1">
              <a:latin typeface="Agency FB" pitchFamily="34" charset="0"/>
            </a:rPr>
            <a:t>Menurunya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Resiko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akibat</a:t>
          </a:r>
          <a:r>
            <a:rPr lang="en-US" sz="1400" dirty="0">
              <a:latin typeface="Agency FB" pitchFamily="34" charset="0"/>
            </a:rPr>
            <a:t> </a:t>
          </a:r>
          <a:r>
            <a:rPr lang="en-US" sz="1400" dirty="0" err="1">
              <a:latin typeface="Agency FB" pitchFamily="34" charset="0"/>
            </a:rPr>
            <a:t>Bencana</a:t>
          </a:r>
          <a:endParaRPr lang="en-US" sz="1400" dirty="0">
            <a:latin typeface="Agency FB" pitchFamily="34" charset="0"/>
          </a:endParaRPr>
        </a:p>
      </dgm:t>
    </dgm:pt>
    <dgm:pt modelId="{44FA4D6A-7FC2-4EEC-A994-619256A5FEAA}" type="parTrans" cxnId="{9809F3CF-856A-4375-BDEE-90710F69C3B1}">
      <dgm:prSet/>
      <dgm:spPr/>
      <dgm:t>
        <a:bodyPr/>
        <a:lstStyle/>
        <a:p>
          <a:endParaRPr lang="en-US"/>
        </a:p>
      </dgm:t>
    </dgm:pt>
    <dgm:pt modelId="{F6767E16-A8CE-4BB5-A5D4-934D2172EEA9}" type="sibTrans" cxnId="{9809F3CF-856A-4375-BDEE-90710F69C3B1}">
      <dgm:prSet/>
      <dgm:spPr/>
      <dgm:t>
        <a:bodyPr/>
        <a:lstStyle/>
        <a:p>
          <a:endParaRPr lang="en-US"/>
        </a:p>
      </dgm:t>
    </dgm:pt>
    <dgm:pt modelId="{09CBEF87-9E38-4B17-A8D1-06F4F36B6138}">
      <dgm:prSet phldrT="[Text]" custT="1"/>
      <dgm:spPr/>
      <dgm:t>
        <a:bodyPr/>
        <a:lstStyle/>
        <a:p>
          <a:pPr>
            <a:buFont typeface="+mj-lt"/>
            <a:buAutoNum type="arabicPeriod" startAt="6"/>
          </a:pPr>
          <a:r>
            <a:rPr lang="en-US" sz="1400" dirty="0">
              <a:latin typeface="Agency FB" panose="020B0503020202020204" pitchFamily="34" charset="0"/>
              <a:cs typeface="Aharoni" panose="02010803020104030203" pitchFamily="2" charset="-79"/>
            </a:rPr>
            <a:t>MENINGKATKAN KUALITAS LINGKUNGAN HIDUP DAN KETAHANAN BENCANA</a:t>
          </a:r>
          <a:endParaRPr lang="en-US" sz="1400" dirty="0">
            <a:latin typeface="Agency FB" pitchFamily="34" charset="0"/>
          </a:endParaRPr>
        </a:p>
      </dgm:t>
    </dgm:pt>
    <dgm:pt modelId="{45B39EBD-1553-47B0-A338-CAC8FECC77D4}" type="parTrans" cxnId="{6EAD2665-8F64-4407-842D-2A90818221D3}">
      <dgm:prSet/>
      <dgm:spPr/>
      <dgm:t>
        <a:bodyPr/>
        <a:lstStyle/>
        <a:p>
          <a:endParaRPr lang="en-US"/>
        </a:p>
      </dgm:t>
    </dgm:pt>
    <dgm:pt modelId="{26781530-D179-460C-89F9-663791196327}" type="sibTrans" cxnId="{6EAD2665-8F64-4407-842D-2A90818221D3}">
      <dgm:prSet/>
      <dgm:spPr/>
      <dgm:t>
        <a:bodyPr/>
        <a:lstStyle/>
        <a:p>
          <a:endParaRPr lang="en-US"/>
        </a:p>
      </dgm:t>
    </dgm:pt>
    <dgm:pt modelId="{F87FDE61-CE25-4C9B-B3ED-981ED1A760E9}" type="pres">
      <dgm:prSet presAssocID="{AEE0D247-C246-4401-82C2-0777154444A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FFA7B22-7B1A-49A3-B627-411732E416DA}" type="pres">
      <dgm:prSet presAssocID="{16C7032A-C49E-4B30-8E5A-EC57164B4388}" presName="circle1" presStyleLbl="node1" presStyleIdx="0" presStyleCnt="3" custLinFactNeighborX="699" custLinFactNeighborY="993"/>
      <dgm:spPr/>
    </dgm:pt>
    <dgm:pt modelId="{10E2E829-72E4-4FB0-B63A-933FC2029CC4}" type="pres">
      <dgm:prSet presAssocID="{16C7032A-C49E-4B30-8E5A-EC57164B4388}" presName="space" presStyleCnt="0"/>
      <dgm:spPr/>
    </dgm:pt>
    <dgm:pt modelId="{866A84B3-11BC-4649-AD0C-F6DB4DDBC1E5}" type="pres">
      <dgm:prSet presAssocID="{16C7032A-C49E-4B30-8E5A-EC57164B4388}" presName="rect1" presStyleLbl="alignAcc1" presStyleIdx="0" presStyleCnt="3" custScaleX="101112" custScaleY="100000" custLinFactNeighborX="-824" custLinFactNeighborY="-6325"/>
      <dgm:spPr/>
    </dgm:pt>
    <dgm:pt modelId="{031C708D-FB48-4CA0-9419-B8AF1E49B4F7}" type="pres">
      <dgm:prSet presAssocID="{E8FB1258-DAEC-4E96-BF18-A28F3B8EEBE6}" presName="vertSpace2" presStyleLbl="node1" presStyleIdx="0" presStyleCnt="3"/>
      <dgm:spPr/>
    </dgm:pt>
    <dgm:pt modelId="{5DB36553-59EF-4A95-8E79-7FD7501D4AD9}" type="pres">
      <dgm:prSet presAssocID="{E8FB1258-DAEC-4E96-BF18-A28F3B8EEBE6}" presName="circle2" presStyleLbl="node1" presStyleIdx="1" presStyleCnt="3"/>
      <dgm:spPr>
        <a:solidFill>
          <a:srgbClr val="D4F8D8"/>
        </a:solidFill>
      </dgm:spPr>
    </dgm:pt>
    <dgm:pt modelId="{69D8EDD1-3611-4A14-BF94-B32444C790F1}" type="pres">
      <dgm:prSet presAssocID="{E8FB1258-DAEC-4E96-BF18-A28F3B8EEBE6}" presName="rect2" presStyleLbl="alignAcc1" presStyleIdx="1" presStyleCnt="3" custScaleX="100000" custScaleY="98946" custLinFactNeighborX="-566" custLinFactNeighborY="779"/>
      <dgm:spPr/>
    </dgm:pt>
    <dgm:pt modelId="{2A29CB49-0F32-4EF2-BC67-6AFB3B7384D1}" type="pres">
      <dgm:prSet presAssocID="{D62B7BCE-5865-4924-BD7D-0D4C9AF613A6}" presName="vertSpace3" presStyleLbl="node1" presStyleIdx="1" presStyleCnt="3"/>
      <dgm:spPr/>
    </dgm:pt>
    <dgm:pt modelId="{0B73EC5B-7496-4DE3-824E-1BF84A0A4B26}" type="pres">
      <dgm:prSet presAssocID="{D62B7BCE-5865-4924-BD7D-0D4C9AF613A6}" presName="circle3" presStyleLbl="node1" presStyleIdx="2" presStyleCnt="3"/>
      <dgm:spPr>
        <a:solidFill>
          <a:schemeClr val="accent6"/>
        </a:solidFill>
      </dgm:spPr>
    </dgm:pt>
    <dgm:pt modelId="{B8111613-721A-49EA-B769-6AAA1590C619}" type="pres">
      <dgm:prSet presAssocID="{D62B7BCE-5865-4924-BD7D-0D4C9AF613A6}" presName="rect3" presStyleLbl="alignAcc1" presStyleIdx="2" presStyleCnt="3"/>
      <dgm:spPr/>
    </dgm:pt>
    <dgm:pt modelId="{9222394B-371C-4608-937C-496DB235C7AA}" type="pres">
      <dgm:prSet presAssocID="{16C7032A-C49E-4B30-8E5A-EC57164B4388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07824238-CE5F-47A4-82A0-0CD5C47CC53F}" type="pres">
      <dgm:prSet presAssocID="{16C7032A-C49E-4B30-8E5A-EC57164B4388}" presName="rect1ChTx" presStyleLbl="alignAcc1" presStyleIdx="2" presStyleCnt="3" custScaleX="152989" custLinFactNeighborX="-53328" custLinFactNeighborY="-2628">
        <dgm:presLayoutVars>
          <dgm:bulletEnabled val="1"/>
        </dgm:presLayoutVars>
      </dgm:prSet>
      <dgm:spPr/>
    </dgm:pt>
    <dgm:pt modelId="{B55B4AEE-F4B1-4606-8DDD-1979BA44B08A}" type="pres">
      <dgm:prSet presAssocID="{E8FB1258-DAEC-4E96-BF18-A28F3B8EEBE6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435EE3AC-A6C0-4B69-A39B-CDB83DCEC19C}" type="pres">
      <dgm:prSet presAssocID="{E8FB1258-DAEC-4E96-BF18-A28F3B8EEBE6}" presName="rect2ChTx" presStyleLbl="alignAcc1" presStyleIdx="2" presStyleCnt="3" custScaleX="167234" custScaleY="100000" custLinFactNeighborX="-36287" custLinFactNeighborY="585">
        <dgm:presLayoutVars>
          <dgm:bulletEnabled val="1"/>
        </dgm:presLayoutVars>
      </dgm:prSet>
      <dgm:spPr/>
    </dgm:pt>
    <dgm:pt modelId="{6DF74F2E-7A14-4A2A-9495-8434E19FEF47}" type="pres">
      <dgm:prSet presAssocID="{D62B7BCE-5865-4924-BD7D-0D4C9AF613A6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D84FA723-C63A-4B84-A66A-7D532E2850A7}" type="pres">
      <dgm:prSet presAssocID="{D62B7BCE-5865-4924-BD7D-0D4C9AF613A6}" presName="rect3ChTx" presStyleLbl="alignAcc1" presStyleIdx="2" presStyleCnt="3" custScaleX="152450" custLinFactNeighborX="-26943" custLinFactNeighborY="1314">
        <dgm:presLayoutVars>
          <dgm:bulletEnabled val="1"/>
        </dgm:presLayoutVars>
      </dgm:prSet>
      <dgm:spPr/>
    </dgm:pt>
  </dgm:ptLst>
  <dgm:cxnLst>
    <dgm:cxn modelId="{4D06B305-D461-4FFF-A898-192944400F3C}" srcId="{AEE0D247-C246-4401-82C2-0777154444A2}" destId="{16C7032A-C49E-4B30-8E5A-EC57164B4388}" srcOrd="0" destOrd="0" parTransId="{0E2E4D54-0323-4619-BC3B-B0D6CB98E810}" sibTransId="{8681F5A8-8E65-4222-9B58-ECF1EEAC953B}"/>
    <dgm:cxn modelId="{19184210-64E0-4DCE-A3CB-5EDEBA0790AE}" type="presOf" srcId="{E8FB1258-DAEC-4E96-BF18-A28F3B8EEBE6}" destId="{B55B4AEE-F4B1-4606-8DDD-1979BA44B08A}" srcOrd="1" destOrd="0" presId="urn:microsoft.com/office/officeart/2005/8/layout/target3"/>
    <dgm:cxn modelId="{A5991911-D75B-43B5-A7A2-FC18120D3ED4}" type="presOf" srcId="{DF68BE6E-241A-4B7A-AEA3-958C5EB1BB1D}" destId="{D84FA723-C63A-4B84-A66A-7D532E2850A7}" srcOrd="0" destOrd="1" presId="urn:microsoft.com/office/officeart/2005/8/layout/target3"/>
    <dgm:cxn modelId="{90B12813-EB28-4D87-A0A1-0F049CEDF389}" type="presOf" srcId="{D15F72CC-66BC-47AF-A4BB-EA041370DEDF}" destId="{07824238-CE5F-47A4-82A0-0CD5C47CC53F}" srcOrd="0" destOrd="1" presId="urn:microsoft.com/office/officeart/2005/8/layout/target3"/>
    <dgm:cxn modelId="{78108417-5EF5-4B5F-A9BE-E4FEE6840977}" type="presOf" srcId="{853119C7-9F3C-437C-930B-27A47D2D0D92}" destId="{07824238-CE5F-47A4-82A0-0CD5C47CC53F}" srcOrd="0" destOrd="0" presId="urn:microsoft.com/office/officeart/2005/8/layout/target3"/>
    <dgm:cxn modelId="{F2FA5318-5688-43F3-AC63-BB69BE08680D}" type="presOf" srcId="{AEE0D247-C246-4401-82C2-0777154444A2}" destId="{F87FDE61-CE25-4C9B-B3ED-981ED1A760E9}" srcOrd="0" destOrd="0" presId="urn:microsoft.com/office/officeart/2005/8/layout/target3"/>
    <dgm:cxn modelId="{C9345920-1E0B-4962-BDA9-B7BDF9FEA61F}" type="presOf" srcId="{5BF0A140-933E-4D1B-BF9F-54CE8037078C}" destId="{435EE3AC-A6C0-4B69-A39B-CDB83DCEC19C}" srcOrd="0" destOrd="1" presId="urn:microsoft.com/office/officeart/2005/8/layout/target3"/>
    <dgm:cxn modelId="{6B9C3031-0AE0-4646-B3E5-C14BCF32B8A0}" type="presOf" srcId="{F7546DB9-F2DC-4F93-A23B-C8ADA5BF23E5}" destId="{435EE3AC-A6C0-4B69-A39B-CDB83DCEC19C}" srcOrd="0" destOrd="2" presId="urn:microsoft.com/office/officeart/2005/8/layout/target3"/>
    <dgm:cxn modelId="{1D7B1532-6B40-4C7F-8D17-A4D84DF093A5}" type="presOf" srcId="{D62B7BCE-5865-4924-BD7D-0D4C9AF613A6}" destId="{6DF74F2E-7A14-4A2A-9495-8434E19FEF47}" srcOrd="1" destOrd="0" presId="urn:microsoft.com/office/officeart/2005/8/layout/target3"/>
    <dgm:cxn modelId="{051FE33B-1158-4AC5-82E3-0691C3372879}" srcId="{AEE0D247-C246-4401-82C2-0777154444A2}" destId="{E8FB1258-DAEC-4E96-BF18-A28F3B8EEBE6}" srcOrd="1" destOrd="0" parTransId="{E6FC0AEB-9457-4964-81E0-27D969E0373A}" sibTransId="{618A441F-A3B7-4994-97CF-70D95F55688A}"/>
    <dgm:cxn modelId="{6EAD2665-8F64-4407-842D-2A90818221D3}" srcId="{16C7032A-C49E-4B30-8E5A-EC57164B4388}" destId="{09CBEF87-9E38-4B17-A8D1-06F4F36B6138}" srcOrd="2" destOrd="0" parTransId="{45B39EBD-1553-47B0-A338-CAC8FECC77D4}" sibTransId="{26781530-D179-460C-89F9-663791196327}"/>
    <dgm:cxn modelId="{A8826165-9882-47F0-B711-721201381043}" type="presOf" srcId="{09CBEF87-9E38-4B17-A8D1-06F4F36B6138}" destId="{07824238-CE5F-47A4-82A0-0CD5C47CC53F}" srcOrd="0" destOrd="2" presId="urn:microsoft.com/office/officeart/2005/8/layout/target3"/>
    <dgm:cxn modelId="{988D2268-F98A-4DED-844F-D6B1CACA4463}" type="presOf" srcId="{16C7032A-C49E-4B30-8E5A-EC57164B4388}" destId="{9222394B-371C-4608-937C-496DB235C7AA}" srcOrd="1" destOrd="0" presId="urn:microsoft.com/office/officeart/2005/8/layout/target3"/>
    <dgm:cxn modelId="{F1B5CF6A-1CEE-45B2-B024-653865F286BE}" type="presOf" srcId="{094EC453-8FCE-450C-B976-4C97113DA096}" destId="{435EE3AC-A6C0-4B69-A39B-CDB83DCEC19C}" srcOrd="0" destOrd="0" presId="urn:microsoft.com/office/officeart/2005/8/layout/target3"/>
    <dgm:cxn modelId="{5C0E7D4C-C756-417D-94A6-522207934FAA}" srcId="{D62B7BCE-5865-4924-BD7D-0D4C9AF613A6}" destId="{DF68BE6E-241A-4B7A-AEA3-958C5EB1BB1D}" srcOrd="1" destOrd="0" parTransId="{AF8B9844-0295-47D8-B198-046647D9344B}" sibTransId="{8641A728-B95F-48A3-81E5-BEF9A9141D75}"/>
    <dgm:cxn modelId="{C6EBE354-E179-445F-8507-97BA2E696F13}" srcId="{AEE0D247-C246-4401-82C2-0777154444A2}" destId="{D62B7BCE-5865-4924-BD7D-0D4C9AF613A6}" srcOrd="2" destOrd="0" parTransId="{6D814F79-2CFA-499A-AE7B-364FC0B09492}" sibTransId="{313C3D2A-820E-46D1-81A5-308058A629DF}"/>
    <dgm:cxn modelId="{2AA81F55-88AD-42D1-9E27-2AC369AF681B}" type="presOf" srcId="{CDE37D06-4A30-4D89-B531-2CE5EDDDAAA3}" destId="{D84FA723-C63A-4B84-A66A-7D532E2850A7}" srcOrd="0" destOrd="2" presId="urn:microsoft.com/office/officeart/2005/8/layout/target3"/>
    <dgm:cxn modelId="{49D7EE76-EB65-4EB6-9219-1257CCF8B12A}" srcId="{16C7032A-C49E-4B30-8E5A-EC57164B4388}" destId="{D15F72CC-66BC-47AF-A4BB-EA041370DEDF}" srcOrd="1" destOrd="0" parTransId="{3E19B61B-5224-42E5-AE05-5CE1376328A7}" sibTransId="{23659923-DF2D-4BD8-AB8D-00B20689DFB5}"/>
    <dgm:cxn modelId="{4BA90558-71D1-48F6-974B-10B51578AE1F}" srcId="{E8FB1258-DAEC-4E96-BF18-A28F3B8EEBE6}" destId="{F7546DB9-F2DC-4F93-A23B-C8ADA5BF23E5}" srcOrd="2" destOrd="0" parTransId="{DF1FFAB2-8844-44F0-B763-46390CDD739E}" sibTransId="{FE2DEB76-4156-467B-9BA7-5CDBF9F36306}"/>
    <dgm:cxn modelId="{CD6CA77B-B6C6-459F-8E38-9CA699C8B0B7}" srcId="{16C7032A-C49E-4B30-8E5A-EC57164B4388}" destId="{853119C7-9F3C-437C-930B-27A47D2D0D92}" srcOrd="0" destOrd="0" parTransId="{F4E12753-E841-4421-977D-A2FD99002CC9}" sibTransId="{02E53D72-421A-4F40-BA20-D0C59F8A31A3}"/>
    <dgm:cxn modelId="{DF1585A7-2B61-4A9C-9C59-A971845439CE}" type="presOf" srcId="{16C7032A-C49E-4B30-8E5A-EC57164B4388}" destId="{866A84B3-11BC-4649-AD0C-F6DB4DDBC1E5}" srcOrd="0" destOrd="0" presId="urn:microsoft.com/office/officeart/2005/8/layout/target3"/>
    <dgm:cxn modelId="{3B811AB9-E522-4669-A4D4-F2B4581E0DCE}" srcId="{E8FB1258-DAEC-4E96-BF18-A28F3B8EEBE6}" destId="{094EC453-8FCE-450C-B976-4C97113DA096}" srcOrd="0" destOrd="0" parTransId="{87B79CF5-B345-4F5F-A3C6-31BD61CE5B9D}" sibTransId="{1719A1D3-CA14-4324-A15D-E9F4A6CFE6ED}"/>
    <dgm:cxn modelId="{178D43CA-E8EA-44C0-86E5-D81F6DB827A6}" type="presOf" srcId="{D62B7BCE-5865-4924-BD7D-0D4C9AF613A6}" destId="{B8111613-721A-49EA-B769-6AAA1590C619}" srcOrd="0" destOrd="0" presId="urn:microsoft.com/office/officeart/2005/8/layout/target3"/>
    <dgm:cxn modelId="{9809F3CF-856A-4375-BDEE-90710F69C3B1}" srcId="{D62B7BCE-5865-4924-BD7D-0D4C9AF613A6}" destId="{CDE37D06-4A30-4D89-B531-2CE5EDDDAAA3}" srcOrd="2" destOrd="0" parTransId="{44FA4D6A-7FC2-4EEC-A994-619256A5FEAA}" sibTransId="{F6767E16-A8CE-4BB5-A5D4-934D2172EEA9}"/>
    <dgm:cxn modelId="{206FC9DC-87E2-424D-A2DF-8757399F88B4}" type="presOf" srcId="{CFD9EE78-C251-498C-B4EE-6B2FA213FDE0}" destId="{D84FA723-C63A-4B84-A66A-7D532E2850A7}" srcOrd="0" destOrd="0" presId="urn:microsoft.com/office/officeart/2005/8/layout/target3"/>
    <dgm:cxn modelId="{284DC5E0-F283-4DC0-8EB9-BEA60B067B50}" srcId="{D62B7BCE-5865-4924-BD7D-0D4C9AF613A6}" destId="{CFD9EE78-C251-498C-B4EE-6B2FA213FDE0}" srcOrd="0" destOrd="0" parTransId="{F337D84A-829A-45E1-856A-1F5FED1AB23E}" sibTransId="{BC72AD84-6491-488E-A33A-483856CCAE0E}"/>
    <dgm:cxn modelId="{3E09F7E4-C7DC-4E00-9D9F-75A4C5B4EFDE}" type="presOf" srcId="{E8FB1258-DAEC-4E96-BF18-A28F3B8EEBE6}" destId="{69D8EDD1-3611-4A14-BF94-B32444C790F1}" srcOrd="0" destOrd="0" presId="urn:microsoft.com/office/officeart/2005/8/layout/target3"/>
    <dgm:cxn modelId="{5EBA43F7-E70D-49C8-8155-BC9A473B5093}" srcId="{E8FB1258-DAEC-4E96-BF18-A28F3B8EEBE6}" destId="{5BF0A140-933E-4D1B-BF9F-54CE8037078C}" srcOrd="1" destOrd="0" parTransId="{23C1603C-8C23-4AAF-B002-E49FFEE4D9CB}" sibTransId="{D22CBA97-4BE4-48B3-8827-AF20283C03FD}"/>
    <dgm:cxn modelId="{E00673E2-65F5-4EF2-A334-7F5987A99F5E}" type="presParOf" srcId="{F87FDE61-CE25-4C9B-B3ED-981ED1A760E9}" destId="{5FFA7B22-7B1A-49A3-B627-411732E416DA}" srcOrd="0" destOrd="0" presId="urn:microsoft.com/office/officeart/2005/8/layout/target3"/>
    <dgm:cxn modelId="{4B2E353D-5DAC-41B2-9B1E-6DE54029709C}" type="presParOf" srcId="{F87FDE61-CE25-4C9B-B3ED-981ED1A760E9}" destId="{10E2E829-72E4-4FB0-B63A-933FC2029CC4}" srcOrd="1" destOrd="0" presId="urn:microsoft.com/office/officeart/2005/8/layout/target3"/>
    <dgm:cxn modelId="{DFB4B2C7-E275-4886-810F-8BB195B5540C}" type="presParOf" srcId="{F87FDE61-CE25-4C9B-B3ED-981ED1A760E9}" destId="{866A84B3-11BC-4649-AD0C-F6DB4DDBC1E5}" srcOrd="2" destOrd="0" presId="urn:microsoft.com/office/officeart/2005/8/layout/target3"/>
    <dgm:cxn modelId="{15AB63D2-6773-41DB-AC5C-27CCE95B203B}" type="presParOf" srcId="{F87FDE61-CE25-4C9B-B3ED-981ED1A760E9}" destId="{031C708D-FB48-4CA0-9419-B8AF1E49B4F7}" srcOrd="3" destOrd="0" presId="urn:microsoft.com/office/officeart/2005/8/layout/target3"/>
    <dgm:cxn modelId="{8AAA2BA7-9C59-41FE-AD93-F7789BE91186}" type="presParOf" srcId="{F87FDE61-CE25-4C9B-B3ED-981ED1A760E9}" destId="{5DB36553-59EF-4A95-8E79-7FD7501D4AD9}" srcOrd="4" destOrd="0" presId="urn:microsoft.com/office/officeart/2005/8/layout/target3"/>
    <dgm:cxn modelId="{B5B8889A-3152-47EC-88C5-FE6AFB63EFDD}" type="presParOf" srcId="{F87FDE61-CE25-4C9B-B3ED-981ED1A760E9}" destId="{69D8EDD1-3611-4A14-BF94-B32444C790F1}" srcOrd="5" destOrd="0" presId="urn:microsoft.com/office/officeart/2005/8/layout/target3"/>
    <dgm:cxn modelId="{EA442A69-E5A9-4F65-8927-2C2CBB45329E}" type="presParOf" srcId="{F87FDE61-CE25-4C9B-B3ED-981ED1A760E9}" destId="{2A29CB49-0F32-4EF2-BC67-6AFB3B7384D1}" srcOrd="6" destOrd="0" presId="urn:microsoft.com/office/officeart/2005/8/layout/target3"/>
    <dgm:cxn modelId="{2252E1BB-920E-4D2A-8DEF-13220FB91336}" type="presParOf" srcId="{F87FDE61-CE25-4C9B-B3ED-981ED1A760E9}" destId="{0B73EC5B-7496-4DE3-824E-1BF84A0A4B26}" srcOrd="7" destOrd="0" presId="urn:microsoft.com/office/officeart/2005/8/layout/target3"/>
    <dgm:cxn modelId="{D44FDA7B-4586-4445-8BC9-A59298792D07}" type="presParOf" srcId="{F87FDE61-CE25-4C9B-B3ED-981ED1A760E9}" destId="{B8111613-721A-49EA-B769-6AAA1590C619}" srcOrd="8" destOrd="0" presId="urn:microsoft.com/office/officeart/2005/8/layout/target3"/>
    <dgm:cxn modelId="{E35B4135-2038-4F38-827B-2B9C08BF3DD2}" type="presParOf" srcId="{F87FDE61-CE25-4C9B-B3ED-981ED1A760E9}" destId="{9222394B-371C-4608-937C-496DB235C7AA}" srcOrd="9" destOrd="0" presId="urn:microsoft.com/office/officeart/2005/8/layout/target3"/>
    <dgm:cxn modelId="{91BD5481-6D0D-474D-98E1-72FCB24B2140}" type="presParOf" srcId="{F87FDE61-CE25-4C9B-B3ED-981ED1A760E9}" destId="{07824238-CE5F-47A4-82A0-0CD5C47CC53F}" srcOrd="10" destOrd="0" presId="urn:microsoft.com/office/officeart/2005/8/layout/target3"/>
    <dgm:cxn modelId="{B5684445-51CD-47ED-95CE-9B9134695C0E}" type="presParOf" srcId="{F87FDE61-CE25-4C9B-B3ED-981ED1A760E9}" destId="{B55B4AEE-F4B1-4606-8DDD-1979BA44B08A}" srcOrd="11" destOrd="0" presId="urn:microsoft.com/office/officeart/2005/8/layout/target3"/>
    <dgm:cxn modelId="{D2DCE190-FAF2-48EB-8763-90C2627893B1}" type="presParOf" srcId="{F87FDE61-CE25-4C9B-B3ED-981ED1A760E9}" destId="{435EE3AC-A6C0-4B69-A39B-CDB83DCEC19C}" srcOrd="12" destOrd="0" presId="urn:microsoft.com/office/officeart/2005/8/layout/target3"/>
    <dgm:cxn modelId="{DDE636C5-D71B-47D9-B8E9-77F3029DE41A}" type="presParOf" srcId="{F87FDE61-CE25-4C9B-B3ED-981ED1A760E9}" destId="{6DF74F2E-7A14-4A2A-9495-8434E19FEF47}" srcOrd="13" destOrd="0" presId="urn:microsoft.com/office/officeart/2005/8/layout/target3"/>
    <dgm:cxn modelId="{CD8F4AB3-093C-40EF-A0B3-2205614DDF30}" type="presParOf" srcId="{F87FDE61-CE25-4C9B-B3ED-981ED1A760E9}" destId="{D84FA723-C63A-4B84-A66A-7D532E2850A7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0AE0DF-3A3A-4D3B-8A84-80F6E78AC03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61FB00-0B57-4480-8F0D-A0A6A7515594}">
      <dgm:prSet phldrT="[Text]"/>
      <dgm:spPr>
        <a:solidFill>
          <a:schemeClr val="accent2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gency FB" pitchFamily="34" charset="0"/>
            </a:rPr>
            <a:t>TUJUAN</a:t>
          </a:r>
        </a:p>
      </dgm:t>
    </dgm:pt>
    <dgm:pt modelId="{0401A575-E7A0-4198-8938-9173EB9114D6}" type="parTrans" cxnId="{05C4D0B0-7447-43BC-A922-582CF7516FBC}">
      <dgm:prSet/>
      <dgm:spPr/>
      <dgm:t>
        <a:bodyPr/>
        <a:lstStyle/>
        <a:p>
          <a:endParaRPr lang="en-US"/>
        </a:p>
      </dgm:t>
    </dgm:pt>
    <dgm:pt modelId="{B97168BE-B9B0-4320-A25A-DE03B5264377}" type="sibTrans" cxnId="{05C4D0B0-7447-43BC-A922-582CF7516FBC}">
      <dgm:prSet/>
      <dgm:spPr/>
      <dgm:t>
        <a:bodyPr/>
        <a:lstStyle/>
        <a:p>
          <a:endParaRPr lang="en-US"/>
        </a:p>
      </dgm:t>
    </dgm:pt>
    <dgm:pt modelId="{96A807A8-DAB2-4A63-AD37-1307F5C2D21E}">
      <dgm:prSet phldrT="[Text]" custT="1"/>
      <dgm:spPr>
        <a:solidFill>
          <a:schemeClr val="accent2"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id-ID" sz="1200" b="0" dirty="0">
              <a:latin typeface="Agency FB" panose="020B0503020202020204" pitchFamily="34" charset="0"/>
            </a:rPr>
            <a:t>Meningkat</a:t>
          </a:r>
          <a:r>
            <a:rPr lang="en-US" sz="1200" b="0" dirty="0" err="1">
              <a:latin typeface="Agency FB" panose="020B0503020202020204" pitchFamily="34" charset="0"/>
            </a:rPr>
            <a:t>kan</a:t>
          </a:r>
          <a:r>
            <a:rPr lang="id-ID" sz="1200" b="0" dirty="0">
              <a:latin typeface="Agency FB" panose="020B0503020202020204" pitchFamily="34" charset="0"/>
            </a:rPr>
            <a:t> Akuntabilitas dan  Kinerja satuan polisi pamong praja, pemadam kebakaran dan penyelamatan</a:t>
          </a:r>
          <a:endParaRPr lang="en-US" sz="1200" b="0" dirty="0">
            <a:latin typeface="Agency FB" panose="020B0503020202020204" pitchFamily="34" charset="0"/>
          </a:endParaRPr>
        </a:p>
      </dgm:t>
    </dgm:pt>
    <dgm:pt modelId="{DCBFCE10-A059-43DA-A6BF-67FF184B3546}" type="parTrans" cxnId="{DDC9228D-5A44-424A-913A-8FDC5D8CC52A}">
      <dgm:prSet/>
      <dgm:spPr/>
      <dgm:t>
        <a:bodyPr/>
        <a:lstStyle/>
        <a:p>
          <a:endParaRPr lang="en-US"/>
        </a:p>
      </dgm:t>
    </dgm:pt>
    <dgm:pt modelId="{3FB72790-636F-45D1-9E34-2DC744DB3138}" type="sibTrans" cxnId="{DDC9228D-5A44-424A-913A-8FDC5D8CC52A}">
      <dgm:prSet/>
      <dgm:spPr/>
      <dgm:t>
        <a:bodyPr/>
        <a:lstStyle/>
        <a:p>
          <a:endParaRPr lang="en-US"/>
        </a:p>
      </dgm:t>
    </dgm:pt>
    <dgm:pt modelId="{BA958584-905A-4E4C-ADFC-F5D53E043BC1}">
      <dgm:prSet phldrT="[Text]" custT="1"/>
      <dgm:spPr>
        <a:solidFill>
          <a:schemeClr val="accent2"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200" b="0" dirty="0" err="1">
              <a:latin typeface="Agency FB" panose="020B0503020202020204" pitchFamily="34" charset="0"/>
            </a:rPr>
            <a:t>Meningkatkan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Penerapan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Jenis</a:t>
          </a:r>
          <a:r>
            <a:rPr lang="en-US" sz="1200" b="0" dirty="0">
              <a:latin typeface="Agency FB" panose="020B0503020202020204" pitchFamily="34" charset="0"/>
            </a:rPr>
            <a:t> dan </a:t>
          </a:r>
          <a:r>
            <a:rPr lang="en-US" sz="1200" b="0" dirty="0" err="1">
              <a:latin typeface="Agency FB" panose="020B0503020202020204" pitchFamily="34" charset="0"/>
            </a:rPr>
            <a:t>Mutu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Pelayanan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dasar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Ketentraman</a:t>
          </a:r>
          <a:r>
            <a:rPr lang="en-US" sz="1200" b="0" dirty="0">
              <a:latin typeface="Agency FB" panose="020B0503020202020204" pitchFamily="34" charset="0"/>
            </a:rPr>
            <a:t>, </a:t>
          </a:r>
          <a:r>
            <a:rPr lang="en-US" sz="1200" b="0" dirty="0" err="1">
              <a:latin typeface="Agency FB" panose="020B0503020202020204" pitchFamily="34" charset="0"/>
            </a:rPr>
            <a:t>Ketertiban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Umum</a:t>
          </a:r>
          <a:r>
            <a:rPr lang="en-US" sz="1200" b="0" dirty="0">
              <a:latin typeface="Agency FB" panose="020B0503020202020204" pitchFamily="34" charset="0"/>
            </a:rPr>
            <a:t>, dan </a:t>
          </a:r>
          <a:r>
            <a:rPr lang="en-US" sz="1200" b="0" dirty="0" err="1">
              <a:latin typeface="Agency FB" panose="020B0503020202020204" pitchFamily="34" charset="0"/>
            </a:rPr>
            <a:t>Perlidungan</a:t>
          </a:r>
          <a:r>
            <a:rPr lang="en-US" sz="1200" b="0" dirty="0">
              <a:latin typeface="Agency FB" panose="020B0503020202020204" pitchFamily="34" charset="0"/>
            </a:rPr>
            <a:t> Masyarakat </a:t>
          </a:r>
          <a:r>
            <a:rPr lang="en-US" sz="1200" b="0" dirty="0" err="1">
              <a:latin typeface="Agency FB" panose="020B0503020202020204" pitchFamily="34" charset="0"/>
            </a:rPr>
            <a:t>sesuai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standar</a:t>
          </a:r>
          <a:endParaRPr lang="en-US" sz="1200" b="0" dirty="0">
            <a:latin typeface="Agency FB" pitchFamily="34" charset="0"/>
          </a:endParaRPr>
        </a:p>
      </dgm:t>
    </dgm:pt>
    <dgm:pt modelId="{7FC7CA5E-7541-4AA8-A5F5-D575D504508B}" type="parTrans" cxnId="{1AD8C47A-15C2-4F9E-B569-2FCFC9FA44AE}">
      <dgm:prSet/>
      <dgm:spPr/>
      <dgm:t>
        <a:bodyPr/>
        <a:lstStyle/>
        <a:p>
          <a:endParaRPr lang="en-US"/>
        </a:p>
      </dgm:t>
    </dgm:pt>
    <dgm:pt modelId="{35707A94-B3E3-4F52-9509-C844F1CFCA58}" type="sibTrans" cxnId="{1AD8C47A-15C2-4F9E-B569-2FCFC9FA44AE}">
      <dgm:prSet/>
      <dgm:spPr/>
      <dgm:t>
        <a:bodyPr/>
        <a:lstStyle/>
        <a:p>
          <a:endParaRPr lang="en-US"/>
        </a:p>
      </dgm:t>
    </dgm:pt>
    <dgm:pt modelId="{6EE10261-822A-48B5-A4BE-FD7E0A5D4B93}">
      <dgm:prSet phldrT="[Text]"/>
      <dgm:spPr>
        <a:solidFill>
          <a:srgbClr val="66FF33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gency FB" pitchFamily="34" charset="0"/>
            </a:rPr>
            <a:t>Sasaran</a:t>
          </a:r>
          <a:endParaRPr lang="en-US" b="1" dirty="0">
            <a:solidFill>
              <a:schemeClr val="tx1"/>
            </a:solidFill>
            <a:latin typeface="Agency FB" pitchFamily="34" charset="0"/>
          </a:endParaRPr>
        </a:p>
      </dgm:t>
    </dgm:pt>
    <dgm:pt modelId="{7D9C68E2-E0A4-42A0-B3A0-0C21CA8DEC72}" type="parTrans" cxnId="{5E7AFC02-F3C7-4D09-BD1A-A085A1298475}">
      <dgm:prSet/>
      <dgm:spPr/>
      <dgm:t>
        <a:bodyPr/>
        <a:lstStyle/>
        <a:p>
          <a:endParaRPr lang="en-US"/>
        </a:p>
      </dgm:t>
    </dgm:pt>
    <dgm:pt modelId="{DA3B89A6-6EA8-41C7-B332-0B02A6259C58}" type="sibTrans" cxnId="{5E7AFC02-F3C7-4D09-BD1A-A085A1298475}">
      <dgm:prSet/>
      <dgm:spPr/>
      <dgm:t>
        <a:bodyPr/>
        <a:lstStyle/>
        <a:p>
          <a:endParaRPr lang="en-US"/>
        </a:p>
      </dgm:t>
    </dgm:pt>
    <dgm:pt modelId="{383F7C05-E813-4FA0-8141-06DA199850F7}">
      <dgm:prSet phldrT="[Text]" custT="1"/>
      <dgm:spPr>
        <a:solidFill>
          <a:srgbClr val="66FF33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300" b="0" dirty="0" err="1">
              <a:latin typeface="Agency FB" panose="020B0503020202020204" pitchFamily="34" charset="0"/>
            </a:rPr>
            <a:t>Meningkatnya</a:t>
          </a:r>
          <a:r>
            <a:rPr lang="en-US" sz="1300" b="0" dirty="0">
              <a:latin typeface="Agency FB" panose="020B0503020202020204" pitchFamily="34" charset="0"/>
            </a:rPr>
            <a:t> </a:t>
          </a:r>
          <a:r>
            <a:rPr lang="en-US" sz="1300" b="0" dirty="0" err="1">
              <a:latin typeface="Agency FB" panose="020B0503020202020204" pitchFamily="34" charset="0"/>
            </a:rPr>
            <a:t>Kapasitas</a:t>
          </a:r>
          <a:r>
            <a:rPr lang="en-US" sz="1300" b="0" dirty="0">
              <a:latin typeface="Agency FB" panose="020B0503020202020204" pitchFamily="34" charset="0"/>
            </a:rPr>
            <a:t> dan </a:t>
          </a:r>
          <a:r>
            <a:rPr lang="en-US" sz="1300" b="0" dirty="0" err="1">
              <a:latin typeface="Agency FB" panose="020B0503020202020204" pitchFamily="34" charset="0"/>
            </a:rPr>
            <a:t>Akuntabilitas</a:t>
          </a:r>
          <a:r>
            <a:rPr lang="en-US" sz="1300" b="0" dirty="0">
              <a:latin typeface="Agency FB" panose="020B0503020202020204" pitchFamily="34" charset="0"/>
            </a:rPr>
            <a:t> Kinerja </a:t>
          </a:r>
          <a:r>
            <a:rPr lang="en-US" sz="1300" b="0" dirty="0" err="1">
              <a:latin typeface="Agency FB" panose="020B0503020202020204" pitchFamily="34" charset="0"/>
            </a:rPr>
            <a:t>Satpol</a:t>
          </a:r>
          <a:r>
            <a:rPr lang="en-US" sz="1300" b="0" dirty="0">
              <a:latin typeface="Agency FB" panose="020B0503020202020204" pitchFamily="34" charset="0"/>
            </a:rPr>
            <a:t> PP , </a:t>
          </a:r>
          <a:r>
            <a:rPr lang="en-US" sz="1300" b="0" dirty="0" err="1">
              <a:latin typeface="Agency FB" panose="020B0503020202020204" pitchFamily="34" charset="0"/>
            </a:rPr>
            <a:t>Damkar</a:t>
          </a:r>
          <a:r>
            <a:rPr lang="en-US" sz="1300" b="0" dirty="0">
              <a:latin typeface="Agency FB" panose="020B0503020202020204" pitchFamily="34" charset="0"/>
            </a:rPr>
            <a:t> dan </a:t>
          </a:r>
          <a:r>
            <a:rPr lang="en-US" sz="1300" b="0" dirty="0" err="1">
              <a:latin typeface="Agency FB" panose="020B0503020202020204" pitchFamily="34" charset="0"/>
            </a:rPr>
            <a:t>Penyelamatan</a:t>
          </a:r>
          <a:r>
            <a:rPr lang="en-US" sz="1300" b="0" dirty="0">
              <a:latin typeface="Agency FB" panose="020B0503020202020204" pitchFamily="34" charset="0"/>
            </a:rPr>
            <a:t> </a:t>
          </a:r>
          <a:r>
            <a:rPr lang="en-US" sz="1300" b="0" dirty="0" err="1">
              <a:latin typeface="Agency FB" panose="020B0503020202020204" pitchFamily="34" charset="0"/>
            </a:rPr>
            <a:t>Kabupaten</a:t>
          </a:r>
          <a:r>
            <a:rPr lang="en-US" sz="1300" b="0" dirty="0">
              <a:latin typeface="Agency FB" panose="020B0503020202020204" pitchFamily="34" charset="0"/>
            </a:rPr>
            <a:t> </a:t>
          </a:r>
          <a:r>
            <a:rPr lang="en-US" sz="1300" b="0" dirty="0" err="1">
              <a:latin typeface="Agency FB" panose="020B0503020202020204" pitchFamily="34" charset="0"/>
            </a:rPr>
            <a:t>Maros</a:t>
          </a:r>
          <a:endParaRPr lang="en-US" sz="1300" b="0" dirty="0">
            <a:latin typeface="Agency FB" pitchFamily="34" charset="0"/>
          </a:endParaRPr>
        </a:p>
      </dgm:t>
    </dgm:pt>
    <dgm:pt modelId="{8E015A45-19F0-408F-ABD8-4157DC029D6B}" type="parTrans" cxnId="{21535563-6E79-475A-9205-ABE9F5BF1462}">
      <dgm:prSet/>
      <dgm:spPr/>
      <dgm:t>
        <a:bodyPr/>
        <a:lstStyle/>
        <a:p>
          <a:endParaRPr lang="en-US"/>
        </a:p>
      </dgm:t>
    </dgm:pt>
    <dgm:pt modelId="{A5E449B4-7F78-41B8-B8ED-B75EB391CA4E}" type="sibTrans" cxnId="{21535563-6E79-475A-9205-ABE9F5BF1462}">
      <dgm:prSet/>
      <dgm:spPr/>
      <dgm:t>
        <a:bodyPr/>
        <a:lstStyle/>
        <a:p>
          <a:endParaRPr lang="en-US"/>
        </a:p>
      </dgm:t>
    </dgm:pt>
    <dgm:pt modelId="{579DFD1F-B39A-4D8F-A0A0-3F5DC0A277D1}">
      <dgm:prSet phldrT="[Text]" custT="1"/>
      <dgm:spPr>
        <a:solidFill>
          <a:srgbClr val="66FF33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id-ID" sz="1400" dirty="0">
              <a:latin typeface="Agency FB" panose="020B0503020202020204" pitchFamily="34" charset="0"/>
            </a:rPr>
            <a:t>Meningkatnya Kualitas Penegakan Peraturan Perundangan Daerah</a:t>
          </a:r>
          <a:endParaRPr lang="en-US" sz="1400" dirty="0">
            <a:latin typeface="Agency FB" pitchFamily="34" charset="0"/>
          </a:endParaRPr>
        </a:p>
      </dgm:t>
    </dgm:pt>
    <dgm:pt modelId="{0C2F5B2A-4CEC-4F5A-BB3A-5F57639C6893}" type="parTrans" cxnId="{BF4ADC7B-3198-4AAD-A264-1555E9A0E421}">
      <dgm:prSet/>
      <dgm:spPr/>
      <dgm:t>
        <a:bodyPr/>
        <a:lstStyle/>
        <a:p>
          <a:endParaRPr lang="en-US"/>
        </a:p>
      </dgm:t>
    </dgm:pt>
    <dgm:pt modelId="{C561B735-CDC9-47E2-87F3-983729D2894E}" type="sibTrans" cxnId="{BF4ADC7B-3198-4AAD-A264-1555E9A0E421}">
      <dgm:prSet/>
      <dgm:spPr/>
      <dgm:t>
        <a:bodyPr/>
        <a:lstStyle/>
        <a:p>
          <a:endParaRPr lang="en-US"/>
        </a:p>
      </dgm:t>
    </dgm:pt>
    <dgm:pt modelId="{84F19DE0-254C-43A5-80CD-54ACA342554C}">
      <dgm:prSet phldrT="[Text]" custT="1"/>
      <dgm:spPr>
        <a:solidFill>
          <a:schemeClr val="accent2"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200" b="0" dirty="0" err="1">
              <a:latin typeface="Agency FB" panose="020B0503020202020204" pitchFamily="34" charset="0"/>
            </a:rPr>
            <a:t>Meningkatkan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Kualitas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Pelayanan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Pencegahan</a:t>
          </a:r>
          <a:r>
            <a:rPr lang="en-US" sz="1200" b="0" dirty="0">
              <a:latin typeface="Agency FB" panose="020B0503020202020204" pitchFamily="34" charset="0"/>
            </a:rPr>
            <a:t>, </a:t>
          </a:r>
          <a:r>
            <a:rPr lang="en-US" sz="1200" b="0" dirty="0" err="1">
              <a:latin typeface="Agency FB" panose="020B0503020202020204" pitchFamily="34" charset="0"/>
            </a:rPr>
            <a:t>Penanganan</a:t>
          </a:r>
          <a:r>
            <a:rPr lang="en-US" sz="1200" b="0" dirty="0">
              <a:latin typeface="Agency FB" panose="020B0503020202020204" pitchFamily="34" charset="0"/>
            </a:rPr>
            <a:t>, </a:t>
          </a:r>
          <a:r>
            <a:rPr lang="en-US" sz="1200" b="0" dirty="0" err="1">
              <a:latin typeface="Agency FB" panose="020B0503020202020204" pitchFamily="34" charset="0"/>
            </a:rPr>
            <a:t>Pemadaman</a:t>
          </a:r>
          <a:r>
            <a:rPr lang="en-US" sz="1200" b="0" dirty="0">
              <a:latin typeface="Agency FB" panose="020B0503020202020204" pitchFamily="34" charset="0"/>
            </a:rPr>
            <a:t> dan </a:t>
          </a:r>
          <a:r>
            <a:rPr lang="en-US" sz="1200" b="0" dirty="0" err="1">
              <a:latin typeface="Agency FB" panose="020B0503020202020204" pitchFamily="34" charset="0"/>
            </a:rPr>
            <a:t>Penyelamatan</a:t>
          </a:r>
          <a:r>
            <a:rPr lang="en-US" sz="1200" b="0" dirty="0">
              <a:latin typeface="Agency FB" panose="020B0503020202020204" pitchFamily="34" charset="0"/>
            </a:rPr>
            <a:t> </a:t>
          </a:r>
          <a:r>
            <a:rPr lang="en-US" sz="1200" b="0" dirty="0" err="1">
              <a:latin typeface="Agency FB" panose="020B0503020202020204" pitchFamily="34" charset="0"/>
            </a:rPr>
            <a:t>Kebakaran</a:t>
          </a:r>
          <a:r>
            <a:rPr lang="en-US" sz="1200" b="0" dirty="0">
              <a:latin typeface="Agency FB" panose="020B0503020202020204" pitchFamily="34" charset="0"/>
            </a:rPr>
            <a:t>/Non </a:t>
          </a:r>
          <a:r>
            <a:rPr lang="en-US" sz="1200" b="0" dirty="0" err="1">
              <a:latin typeface="Agency FB" panose="020B0503020202020204" pitchFamily="34" charset="0"/>
            </a:rPr>
            <a:t>Kebakaran</a:t>
          </a:r>
          <a:endParaRPr lang="en-US" sz="1200" b="0" dirty="0">
            <a:latin typeface="Agency FB" pitchFamily="34" charset="0"/>
          </a:endParaRPr>
        </a:p>
      </dgm:t>
    </dgm:pt>
    <dgm:pt modelId="{18E4CA3D-E72F-471C-88AE-76D7F54CF00F}" type="parTrans" cxnId="{B6E4A853-D25B-4166-9C3F-336BE58076D8}">
      <dgm:prSet/>
      <dgm:spPr/>
      <dgm:t>
        <a:bodyPr/>
        <a:lstStyle/>
        <a:p>
          <a:endParaRPr lang="en-US"/>
        </a:p>
      </dgm:t>
    </dgm:pt>
    <dgm:pt modelId="{6345073A-2AC1-4DFF-901F-AFEB751A68E5}" type="sibTrans" cxnId="{B6E4A853-D25B-4166-9C3F-336BE58076D8}">
      <dgm:prSet/>
      <dgm:spPr/>
      <dgm:t>
        <a:bodyPr/>
        <a:lstStyle/>
        <a:p>
          <a:endParaRPr lang="en-US"/>
        </a:p>
      </dgm:t>
    </dgm:pt>
    <dgm:pt modelId="{64EDCC94-AAE0-480D-AF13-54FC4D531333}">
      <dgm:prSet phldrT="[Text]" custT="1"/>
      <dgm:spPr>
        <a:solidFill>
          <a:srgbClr val="0066FF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id-ID" sz="900" b="1" dirty="0">
              <a:solidFill>
                <a:schemeClr val="tx1"/>
              </a:solidFill>
              <a:latin typeface="Agency FB" panose="020B0503020202020204" pitchFamily="34" charset="0"/>
            </a:rPr>
            <a:t>Indikator sasaran</a:t>
          </a:r>
          <a:endParaRPr lang="en-US" sz="900" b="1" dirty="0">
            <a:solidFill>
              <a:schemeClr val="tx1"/>
            </a:solidFill>
            <a:latin typeface="Agency FB" pitchFamily="34" charset="0"/>
          </a:endParaRPr>
        </a:p>
      </dgm:t>
    </dgm:pt>
    <dgm:pt modelId="{4ABC4399-3602-444E-BA91-42D9988BF1B6}" type="parTrans" cxnId="{F8C2A495-BC1C-409E-8499-F20B401638D9}">
      <dgm:prSet/>
      <dgm:spPr/>
      <dgm:t>
        <a:bodyPr/>
        <a:lstStyle/>
        <a:p>
          <a:endParaRPr lang="en-US"/>
        </a:p>
      </dgm:t>
    </dgm:pt>
    <dgm:pt modelId="{8E7AE9B0-637B-4EB0-B40B-85677D0A1B19}" type="sibTrans" cxnId="{F8C2A495-BC1C-409E-8499-F20B401638D9}">
      <dgm:prSet/>
      <dgm:spPr/>
      <dgm:t>
        <a:bodyPr/>
        <a:lstStyle/>
        <a:p>
          <a:endParaRPr lang="en-US"/>
        </a:p>
      </dgm:t>
    </dgm:pt>
    <dgm:pt modelId="{4E8F6CC4-80BF-46BE-AE14-001B0778F438}">
      <dgm:prSet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66FF"/>
        </a:solidFill>
      </dgm:spPr>
      <dgm:t>
        <a:bodyPr/>
        <a:lstStyle/>
        <a:p>
          <a:r>
            <a:rPr lang="en-US" sz="1100" b="0" dirty="0">
              <a:latin typeface="Agency FB" panose="020B0503020202020204" pitchFamily="34" charset="0"/>
            </a:rPr>
            <a:t>Nilai </a:t>
          </a:r>
          <a:r>
            <a:rPr lang="en-US" sz="1100" b="0" dirty="0" err="1">
              <a:latin typeface="Agency FB" panose="020B0503020202020204" pitchFamily="34" charset="0"/>
            </a:rPr>
            <a:t>Akuntabilitas</a:t>
          </a:r>
          <a:r>
            <a:rPr lang="en-US" sz="1100" b="0" dirty="0">
              <a:latin typeface="Agency FB" panose="020B0503020202020204" pitchFamily="34" charset="0"/>
            </a:rPr>
            <a:t> Kinerja  dan </a:t>
          </a:r>
          <a:r>
            <a:rPr lang="en-US" sz="1100" b="0" dirty="0" err="1">
              <a:latin typeface="Agency FB" panose="020B0503020202020204" pitchFamily="34" charset="0"/>
            </a:rPr>
            <a:t>Indeks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Kepuasan</a:t>
          </a:r>
          <a:r>
            <a:rPr lang="en-US" sz="1100" b="0" dirty="0">
              <a:latin typeface="Agency FB" panose="020B0503020202020204" pitchFamily="34" charset="0"/>
            </a:rPr>
            <a:t> Masyarakat</a:t>
          </a:r>
        </a:p>
      </dgm:t>
    </dgm:pt>
    <dgm:pt modelId="{5CD35CF6-8B08-41B5-B3EC-9AFDABD3F7CA}" type="parTrans" cxnId="{EEE5B449-46BB-4A4C-BE5D-ED9B42A99256}">
      <dgm:prSet/>
      <dgm:spPr/>
      <dgm:t>
        <a:bodyPr/>
        <a:lstStyle/>
        <a:p>
          <a:endParaRPr lang="en-US"/>
        </a:p>
      </dgm:t>
    </dgm:pt>
    <dgm:pt modelId="{1A04C7D5-2261-4D83-B558-997FE951B7C2}" type="sibTrans" cxnId="{EEE5B449-46BB-4A4C-BE5D-ED9B42A99256}">
      <dgm:prSet/>
      <dgm:spPr/>
      <dgm:t>
        <a:bodyPr/>
        <a:lstStyle/>
        <a:p>
          <a:endParaRPr lang="en-US"/>
        </a:p>
      </dgm:t>
    </dgm:pt>
    <dgm:pt modelId="{5C896DA5-E3DE-407B-BA80-4C885D9E8053}">
      <dgm:prSet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66FF"/>
        </a:solidFill>
      </dgm:spPr>
      <dgm:t>
        <a:bodyPr/>
        <a:lstStyle/>
        <a:p>
          <a:r>
            <a:rPr lang="en-US" sz="1100" b="0" dirty="0" err="1">
              <a:latin typeface="Agency FB" panose="020B0503020202020204" pitchFamily="34" charset="0"/>
            </a:rPr>
            <a:t>Persentase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penyelesaian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pelanggaran</a:t>
          </a:r>
          <a:r>
            <a:rPr lang="en-US" sz="1100" b="0" dirty="0">
              <a:latin typeface="Agency FB" panose="020B0503020202020204" pitchFamily="34" charset="0"/>
            </a:rPr>
            <a:t> K3 dan </a:t>
          </a:r>
          <a:r>
            <a:rPr lang="en-US" sz="1100" b="0" dirty="0" err="1">
              <a:latin typeface="Agency FB" panose="020B0503020202020204" pitchFamily="34" charset="0"/>
            </a:rPr>
            <a:t>Persentase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Penurunan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Pelanggaran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Perda</a:t>
          </a:r>
          <a:r>
            <a:rPr lang="en-US" sz="1100" b="0" dirty="0">
              <a:latin typeface="Agency FB" panose="020B0503020202020204" pitchFamily="34" charset="0"/>
            </a:rPr>
            <a:t>/</a:t>
          </a:r>
          <a:r>
            <a:rPr lang="en-US" sz="1100" b="0" dirty="0" err="1">
              <a:latin typeface="Agency FB" panose="020B0503020202020204" pitchFamily="34" charset="0"/>
            </a:rPr>
            <a:t>Perkada</a:t>
          </a:r>
          <a:endParaRPr lang="en-US" sz="1100" b="0" dirty="0">
            <a:latin typeface="Agency FB" panose="020B0503020202020204" pitchFamily="34" charset="0"/>
          </a:endParaRPr>
        </a:p>
      </dgm:t>
    </dgm:pt>
    <dgm:pt modelId="{E4683EF4-45E5-4EA6-A19B-DFD2F05F4F65}" type="parTrans" cxnId="{6006FA44-2473-4257-A4BA-6CBFE6A46C61}">
      <dgm:prSet/>
      <dgm:spPr/>
      <dgm:t>
        <a:bodyPr/>
        <a:lstStyle/>
        <a:p>
          <a:endParaRPr lang="en-US"/>
        </a:p>
      </dgm:t>
    </dgm:pt>
    <dgm:pt modelId="{2667FC28-1D78-4E97-BE57-64133B48AE93}" type="sibTrans" cxnId="{6006FA44-2473-4257-A4BA-6CBFE6A46C61}">
      <dgm:prSet/>
      <dgm:spPr/>
      <dgm:t>
        <a:bodyPr/>
        <a:lstStyle/>
        <a:p>
          <a:endParaRPr lang="en-US"/>
        </a:p>
      </dgm:t>
    </dgm:pt>
    <dgm:pt modelId="{1A72BD90-BD7E-4135-B5A7-233DF1327129}">
      <dgm:prSet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66FF"/>
        </a:solidFill>
      </dgm:spPr>
      <dgm:t>
        <a:bodyPr/>
        <a:lstStyle/>
        <a:p>
          <a:r>
            <a:rPr lang="en-US" sz="1100" b="0" dirty="0">
              <a:latin typeface="Agency FB" panose="020B0503020202020204" pitchFamily="34" charset="0"/>
            </a:rPr>
            <a:t>Tingkat Waktu </a:t>
          </a:r>
          <a:r>
            <a:rPr lang="en-US" sz="1100" b="0" dirty="0" err="1">
              <a:latin typeface="Agency FB" panose="020B0503020202020204" pitchFamily="34" charset="0"/>
            </a:rPr>
            <a:t>Tanggap</a:t>
          </a:r>
          <a:r>
            <a:rPr lang="en-US" sz="1100" b="0" dirty="0">
              <a:latin typeface="Agency FB" panose="020B0503020202020204" pitchFamily="34" charset="0"/>
            </a:rPr>
            <a:t> (</a:t>
          </a:r>
          <a:r>
            <a:rPr lang="en-US" sz="1100" b="0" dirty="0" err="1">
              <a:latin typeface="Agency FB" panose="020B0503020202020204" pitchFamily="34" charset="0"/>
            </a:rPr>
            <a:t>Respon</a:t>
          </a:r>
          <a:r>
            <a:rPr lang="en-US" sz="1100" b="0" dirty="0">
              <a:latin typeface="Agency FB" panose="020B0503020202020204" pitchFamily="34" charset="0"/>
            </a:rPr>
            <a:t> Time Rate) Pada Daerah </a:t>
          </a:r>
          <a:r>
            <a:rPr lang="en-US" sz="1100" b="0" dirty="0" err="1">
              <a:latin typeface="Agency FB" panose="020B0503020202020204" pitchFamily="34" charset="0"/>
            </a:rPr>
            <a:t>Layanan</a:t>
          </a:r>
          <a:r>
            <a:rPr lang="en-US" sz="1100" b="0" dirty="0">
              <a:latin typeface="Agency FB" panose="020B0503020202020204" pitchFamily="34" charset="0"/>
            </a:rPr>
            <a:t> Wilayah </a:t>
          </a:r>
          <a:r>
            <a:rPr lang="en-US" sz="1100" b="0" dirty="0" err="1">
              <a:latin typeface="Agency FB" panose="020B0503020202020204" pitchFamily="34" charset="0"/>
            </a:rPr>
            <a:t>Manajemen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Kebakaran</a:t>
          </a:r>
          <a:r>
            <a:rPr lang="en-US" sz="1100" b="0" dirty="0">
              <a:latin typeface="Agency FB" panose="020B0503020202020204" pitchFamily="34" charset="0"/>
            </a:rPr>
            <a:t> (WMK) dan </a:t>
          </a:r>
          <a:r>
            <a:rPr lang="en-US" sz="1100" b="0" dirty="0" err="1">
              <a:latin typeface="Agency FB" panose="020B0503020202020204" pitchFamily="34" charset="0"/>
            </a:rPr>
            <a:t>Penyelamatan</a:t>
          </a:r>
          <a:r>
            <a:rPr lang="en-US" sz="1100" b="0" dirty="0">
              <a:latin typeface="Agency FB" panose="020B0503020202020204" pitchFamily="34" charset="0"/>
            </a:rPr>
            <a:t> dan </a:t>
          </a:r>
          <a:r>
            <a:rPr lang="en-US" sz="1100" b="0" dirty="0" err="1">
              <a:latin typeface="Agency FB" panose="020B0503020202020204" pitchFamily="34" charset="0"/>
            </a:rPr>
            <a:t>Cakupan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pelayanan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kebakaran</a:t>
          </a:r>
          <a:r>
            <a:rPr lang="en-US" sz="1100" b="0" dirty="0">
              <a:latin typeface="Agency FB" panose="020B0503020202020204" pitchFamily="34" charset="0"/>
            </a:rPr>
            <a:t>/Non </a:t>
          </a:r>
          <a:r>
            <a:rPr lang="en-US" sz="1100" b="0" dirty="0" err="1">
              <a:latin typeface="Agency FB" panose="020B0503020202020204" pitchFamily="34" charset="0"/>
            </a:rPr>
            <a:t>Kebakaran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dalam</a:t>
          </a:r>
          <a:r>
            <a:rPr lang="en-US" sz="1100" b="0" dirty="0">
              <a:latin typeface="Agency FB" panose="020B0503020202020204" pitchFamily="34" charset="0"/>
            </a:rPr>
            <a:t> wilayah </a:t>
          </a:r>
          <a:r>
            <a:rPr lang="en-US" sz="1100" b="0" dirty="0" err="1">
              <a:latin typeface="Agency FB" panose="020B0503020202020204" pitchFamily="34" charset="0"/>
            </a:rPr>
            <a:t>manajemen</a:t>
          </a:r>
          <a:r>
            <a:rPr lang="en-US" sz="1100" b="0" dirty="0">
              <a:latin typeface="Agency FB" panose="020B0503020202020204" pitchFamily="34" charset="0"/>
            </a:rPr>
            <a:t> </a:t>
          </a:r>
          <a:r>
            <a:rPr lang="en-US" sz="1100" b="0" dirty="0" err="1">
              <a:latin typeface="Agency FB" panose="020B0503020202020204" pitchFamily="34" charset="0"/>
            </a:rPr>
            <a:t>Kebakaran</a:t>
          </a:r>
          <a:endParaRPr lang="en-US" sz="1100" b="0" dirty="0">
            <a:latin typeface="Agency FB" panose="020B0503020202020204" pitchFamily="34" charset="0"/>
          </a:endParaRPr>
        </a:p>
      </dgm:t>
    </dgm:pt>
    <dgm:pt modelId="{2B08B0DF-35D5-4DD0-B551-2545013FE2AB}" type="parTrans" cxnId="{8C632C54-FB88-4317-BA8D-A84F0601A386}">
      <dgm:prSet/>
      <dgm:spPr/>
      <dgm:t>
        <a:bodyPr/>
        <a:lstStyle/>
        <a:p>
          <a:endParaRPr lang="en-US"/>
        </a:p>
      </dgm:t>
    </dgm:pt>
    <dgm:pt modelId="{B4871559-37C1-4CBF-B029-0C5E51D6ADDA}" type="sibTrans" cxnId="{8C632C54-FB88-4317-BA8D-A84F0601A386}">
      <dgm:prSet/>
      <dgm:spPr/>
      <dgm:t>
        <a:bodyPr/>
        <a:lstStyle/>
        <a:p>
          <a:endParaRPr lang="en-US"/>
        </a:p>
      </dgm:t>
    </dgm:pt>
    <dgm:pt modelId="{57CF37A4-F6B4-4BC0-B545-44F894D9D8B8}">
      <dgm:prSet phldrT="[Text]" custT="1"/>
      <dgm:spPr>
        <a:solidFill>
          <a:srgbClr val="66FF33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id-ID" sz="1400" dirty="0">
              <a:latin typeface="Agency FB" panose="020B0503020202020204" pitchFamily="34" charset="0"/>
            </a:rPr>
            <a:t>Meningkatnya Mitigasi dan Adaptasi Wilayah Terhadap Resiko Bencana Kebakaran</a:t>
          </a:r>
          <a:r>
            <a:rPr lang="en-US" sz="1400" dirty="0">
              <a:latin typeface="Agency FB" panose="020B0503020202020204" pitchFamily="34" charset="0"/>
            </a:rPr>
            <a:t>/Non </a:t>
          </a:r>
          <a:r>
            <a:rPr lang="en-US" sz="1400" dirty="0" err="1">
              <a:latin typeface="Agency FB" panose="020B0503020202020204" pitchFamily="34" charset="0"/>
            </a:rPr>
            <a:t>Kebakaran</a:t>
          </a:r>
          <a:endParaRPr lang="en-US" sz="1400" dirty="0">
            <a:latin typeface="Agency FB" pitchFamily="34" charset="0"/>
          </a:endParaRPr>
        </a:p>
      </dgm:t>
    </dgm:pt>
    <dgm:pt modelId="{160EC855-8B0C-44B0-A82C-DDCC72357A0B}" type="sibTrans" cxnId="{0F3CF3E3-5291-4ECF-A88C-BD162D509593}">
      <dgm:prSet/>
      <dgm:spPr/>
      <dgm:t>
        <a:bodyPr/>
        <a:lstStyle/>
        <a:p>
          <a:endParaRPr lang="en-US"/>
        </a:p>
      </dgm:t>
    </dgm:pt>
    <dgm:pt modelId="{49A51238-C421-475E-8CD7-EF0E3BC5D671}" type="parTrans" cxnId="{0F3CF3E3-5291-4ECF-A88C-BD162D509593}">
      <dgm:prSet/>
      <dgm:spPr/>
      <dgm:t>
        <a:bodyPr/>
        <a:lstStyle/>
        <a:p>
          <a:endParaRPr lang="en-US"/>
        </a:p>
      </dgm:t>
    </dgm:pt>
    <dgm:pt modelId="{261070E2-6003-42A2-A947-B7617BFD1375}" type="pres">
      <dgm:prSet presAssocID="{8C0AE0DF-3A3A-4D3B-8A84-80F6E78AC03B}" presName="linearFlow" presStyleCnt="0">
        <dgm:presLayoutVars>
          <dgm:dir/>
          <dgm:animLvl val="lvl"/>
          <dgm:resizeHandles val="exact"/>
        </dgm:presLayoutVars>
      </dgm:prSet>
      <dgm:spPr/>
    </dgm:pt>
    <dgm:pt modelId="{67A348DF-9867-4D16-A0BC-4987C7345C45}" type="pres">
      <dgm:prSet presAssocID="{0261FB00-0B57-4480-8F0D-A0A6A7515594}" presName="composite" presStyleCnt="0"/>
      <dgm:spPr/>
    </dgm:pt>
    <dgm:pt modelId="{67C0758C-024F-4B86-BAED-8BC3FF194D1B}" type="pres">
      <dgm:prSet presAssocID="{0261FB00-0B57-4480-8F0D-A0A6A7515594}" presName="parentText" presStyleLbl="alignNode1" presStyleIdx="0" presStyleCnt="3" custScaleY="154051">
        <dgm:presLayoutVars>
          <dgm:chMax val="1"/>
          <dgm:bulletEnabled val="1"/>
        </dgm:presLayoutVars>
      </dgm:prSet>
      <dgm:spPr/>
    </dgm:pt>
    <dgm:pt modelId="{2014D823-4AEF-4E3C-A2A1-0D97F2322EEA}" type="pres">
      <dgm:prSet presAssocID="{0261FB00-0B57-4480-8F0D-A0A6A7515594}" presName="descendantText" presStyleLbl="alignAcc1" presStyleIdx="0" presStyleCnt="3" custScaleY="170571" custLinFactNeighborY="-2546">
        <dgm:presLayoutVars>
          <dgm:bulletEnabled val="1"/>
        </dgm:presLayoutVars>
      </dgm:prSet>
      <dgm:spPr/>
    </dgm:pt>
    <dgm:pt modelId="{1A1CF38F-9610-439A-8FFC-29E42785937A}" type="pres">
      <dgm:prSet presAssocID="{B97168BE-B9B0-4320-A25A-DE03B5264377}" presName="sp" presStyleCnt="0"/>
      <dgm:spPr/>
    </dgm:pt>
    <dgm:pt modelId="{07FFC301-5CEF-4DA4-B5EF-E564526A1275}" type="pres">
      <dgm:prSet presAssocID="{6EE10261-822A-48B5-A4BE-FD7E0A5D4B93}" presName="composite" presStyleCnt="0"/>
      <dgm:spPr/>
    </dgm:pt>
    <dgm:pt modelId="{D89DF23E-056D-4CA0-8EA4-3E82B90548AE}" type="pres">
      <dgm:prSet presAssocID="{6EE10261-822A-48B5-A4BE-FD7E0A5D4B93}" presName="parentText" presStyleLbl="alignNode1" presStyleIdx="1" presStyleCnt="3" custScaleY="169853" custLinFactNeighborY="-9072">
        <dgm:presLayoutVars>
          <dgm:chMax val="1"/>
          <dgm:bulletEnabled val="1"/>
        </dgm:presLayoutVars>
      </dgm:prSet>
      <dgm:spPr/>
    </dgm:pt>
    <dgm:pt modelId="{EEDCF0C9-279E-4CE8-8FDB-69D75FDB7B77}" type="pres">
      <dgm:prSet presAssocID="{6EE10261-822A-48B5-A4BE-FD7E0A5D4B93}" presName="descendantText" presStyleLbl="alignAcc1" presStyleIdx="1" presStyleCnt="3" custScaleY="254635">
        <dgm:presLayoutVars>
          <dgm:bulletEnabled val="1"/>
        </dgm:presLayoutVars>
      </dgm:prSet>
      <dgm:spPr/>
    </dgm:pt>
    <dgm:pt modelId="{33546535-2890-4541-A57B-56A63FBA5FC5}" type="pres">
      <dgm:prSet presAssocID="{DA3B89A6-6EA8-41C7-B332-0B02A6259C58}" presName="sp" presStyleCnt="0"/>
      <dgm:spPr/>
    </dgm:pt>
    <dgm:pt modelId="{E7E9AF69-6108-4BDA-8571-1F88AE3F2BB4}" type="pres">
      <dgm:prSet presAssocID="{64EDCC94-AAE0-480D-AF13-54FC4D531333}" presName="composite" presStyleCnt="0"/>
      <dgm:spPr/>
    </dgm:pt>
    <dgm:pt modelId="{90B7579B-2317-4416-AD74-41B3D51E53F0}" type="pres">
      <dgm:prSet presAssocID="{64EDCC94-AAE0-480D-AF13-54FC4D531333}" presName="parentText" presStyleLbl="alignNode1" presStyleIdx="2" presStyleCnt="3" custScaleY="134571" custLinFactNeighborX="-4342" custLinFactNeighborY="-537">
        <dgm:presLayoutVars>
          <dgm:chMax val="1"/>
          <dgm:bulletEnabled val="1"/>
        </dgm:presLayoutVars>
      </dgm:prSet>
      <dgm:spPr/>
    </dgm:pt>
    <dgm:pt modelId="{A69F6473-5CAB-498F-AEA0-4E8AC3A0EA90}" type="pres">
      <dgm:prSet presAssocID="{64EDCC94-AAE0-480D-AF13-54FC4D531333}" presName="descendantText" presStyleLbl="alignAcc1" presStyleIdx="2" presStyleCnt="3" custScaleY="189488">
        <dgm:presLayoutVars>
          <dgm:bulletEnabled val="1"/>
        </dgm:presLayoutVars>
      </dgm:prSet>
      <dgm:spPr/>
    </dgm:pt>
  </dgm:ptLst>
  <dgm:cxnLst>
    <dgm:cxn modelId="{5E7AFC02-F3C7-4D09-BD1A-A085A1298475}" srcId="{8C0AE0DF-3A3A-4D3B-8A84-80F6E78AC03B}" destId="{6EE10261-822A-48B5-A4BE-FD7E0A5D4B93}" srcOrd="1" destOrd="0" parTransId="{7D9C68E2-E0A4-42A0-B3A0-0C21CA8DEC72}" sibTransId="{DA3B89A6-6EA8-41C7-B332-0B02A6259C58}"/>
    <dgm:cxn modelId="{40046B0A-4D53-4685-B9FB-C3AF7FFF24BD}" type="presOf" srcId="{383F7C05-E813-4FA0-8141-06DA199850F7}" destId="{EEDCF0C9-279E-4CE8-8FDB-69D75FDB7B77}" srcOrd="0" destOrd="0" presId="urn:microsoft.com/office/officeart/2005/8/layout/chevron2"/>
    <dgm:cxn modelId="{FAE83621-847C-46D9-B10D-9880F3E98813}" type="presOf" srcId="{64EDCC94-AAE0-480D-AF13-54FC4D531333}" destId="{90B7579B-2317-4416-AD74-41B3D51E53F0}" srcOrd="0" destOrd="0" presId="urn:microsoft.com/office/officeart/2005/8/layout/chevron2"/>
    <dgm:cxn modelId="{973C6639-1906-46CE-8243-7B252BB5330B}" type="presOf" srcId="{8C0AE0DF-3A3A-4D3B-8A84-80F6E78AC03B}" destId="{261070E2-6003-42A2-A947-B7617BFD1375}" srcOrd="0" destOrd="0" presId="urn:microsoft.com/office/officeart/2005/8/layout/chevron2"/>
    <dgm:cxn modelId="{74ED4460-2791-4374-89AB-4C7581F038B3}" type="presOf" srcId="{96A807A8-DAB2-4A63-AD37-1307F5C2D21E}" destId="{2014D823-4AEF-4E3C-A2A1-0D97F2322EEA}" srcOrd="0" destOrd="0" presId="urn:microsoft.com/office/officeart/2005/8/layout/chevron2"/>
    <dgm:cxn modelId="{21535563-6E79-475A-9205-ABE9F5BF1462}" srcId="{6EE10261-822A-48B5-A4BE-FD7E0A5D4B93}" destId="{383F7C05-E813-4FA0-8141-06DA199850F7}" srcOrd="0" destOrd="0" parTransId="{8E015A45-19F0-408F-ABD8-4157DC029D6B}" sibTransId="{A5E449B4-7F78-41B8-B8ED-B75EB391CA4E}"/>
    <dgm:cxn modelId="{6006FA44-2473-4257-A4BA-6CBFE6A46C61}" srcId="{64EDCC94-AAE0-480D-AF13-54FC4D531333}" destId="{5C896DA5-E3DE-407B-BA80-4C885D9E8053}" srcOrd="1" destOrd="0" parTransId="{E4683EF4-45E5-4EA6-A19B-DFD2F05F4F65}" sibTransId="{2667FC28-1D78-4E97-BE57-64133B48AE93}"/>
    <dgm:cxn modelId="{EEE5B449-46BB-4A4C-BE5D-ED9B42A99256}" srcId="{64EDCC94-AAE0-480D-AF13-54FC4D531333}" destId="{4E8F6CC4-80BF-46BE-AE14-001B0778F438}" srcOrd="0" destOrd="0" parTransId="{5CD35CF6-8B08-41B5-B3EC-9AFDABD3F7CA}" sibTransId="{1A04C7D5-2261-4D83-B558-997FE951B7C2}"/>
    <dgm:cxn modelId="{B6E4A853-D25B-4166-9C3F-336BE58076D8}" srcId="{0261FB00-0B57-4480-8F0D-A0A6A7515594}" destId="{84F19DE0-254C-43A5-80CD-54ACA342554C}" srcOrd="2" destOrd="0" parTransId="{18E4CA3D-E72F-471C-88AE-76D7F54CF00F}" sibTransId="{6345073A-2AC1-4DFF-901F-AFEB751A68E5}"/>
    <dgm:cxn modelId="{8C632C54-FB88-4317-BA8D-A84F0601A386}" srcId="{64EDCC94-AAE0-480D-AF13-54FC4D531333}" destId="{1A72BD90-BD7E-4135-B5A7-233DF1327129}" srcOrd="2" destOrd="0" parTransId="{2B08B0DF-35D5-4DD0-B551-2545013FE2AB}" sibTransId="{B4871559-37C1-4CBF-B029-0C5E51D6ADDA}"/>
    <dgm:cxn modelId="{1AD8C47A-15C2-4F9E-B569-2FCFC9FA44AE}" srcId="{0261FB00-0B57-4480-8F0D-A0A6A7515594}" destId="{BA958584-905A-4E4C-ADFC-F5D53E043BC1}" srcOrd="1" destOrd="0" parTransId="{7FC7CA5E-7541-4AA8-A5F5-D575D504508B}" sibTransId="{35707A94-B3E3-4F52-9509-C844F1CFCA58}"/>
    <dgm:cxn modelId="{BF4ADC7B-3198-4AAD-A264-1555E9A0E421}" srcId="{6EE10261-822A-48B5-A4BE-FD7E0A5D4B93}" destId="{579DFD1F-B39A-4D8F-A0A0-3F5DC0A277D1}" srcOrd="1" destOrd="0" parTransId="{0C2F5B2A-4CEC-4F5A-BB3A-5F57639C6893}" sibTransId="{C561B735-CDC9-47E2-87F3-983729D2894E}"/>
    <dgm:cxn modelId="{BE031C8C-F4BC-4C2E-8F3E-450071BE8AF4}" type="presOf" srcId="{6EE10261-822A-48B5-A4BE-FD7E0A5D4B93}" destId="{D89DF23E-056D-4CA0-8EA4-3E82B90548AE}" srcOrd="0" destOrd="0" presId="urn:microsoft.com/office/officeart/2005/8/layout/chevron2"/>
    <dgm:cxn modelId="{DDC9228D-5A44-424A-913A-8FDC5D8CC52A}" srcId="{0261FB00-0B57-4480-8F0D-A0A6A7515594}" destId="{96A807A8-DAB2-4A63-AD37-1307F5C2D21E}" srcOrd="0" destOrd="0" parTransId="{DCBFCE10-A059-43DA-A6BF-67FF184B3546}" sibTransId="{3FB72790-636F-45D1-9E34-2DC744DB3138}"/>
    <dgm:cxn modelId="{F7349E8E-E16C-47F3-BCEF-31E81CFE22CF}" type="presOf" srcId="{5C896DA5-E3DE-407B-BA80-4C885D9E8053}" destId="{A69F6473-5CAB-498F-AEA0-4E8AC3A0EA90}" srcOrd="0" destOrd="1" presId="urn:microsoft.com/office/officeart/2005/8/layout/chevron2"/>
    <dgm:cxn modelId="{E3BF5792-2AE8-4231-8F75-E490CA9DE745}" type="presOf" srcId="{BA958584-905A-4E4C-ADFC-F5D53E043BC1}" destId="{2014D823-4AEF-4E3C-A2A1-0D97F2322EEA}" srcOrd="0" destOrd="1" presId="urn:microsoft.com/office/officeart/2005/8/layout/chevron2"/>
    <dgm:cxn modelId="{F8C2A495-BC1C-409E-8499-F20B401638D9}" srcId="{8C0AE0DF-3A3A-4D3B-8A84-80F6E78AC03B}" destId="{64EDCC94-AAE0-480D-AF13-54FC4D531333}" srcOrd="2" destOrd="0" parTransId="{4ABC4399-3602-444E-BA91-42D9988BF1B6}" sibTransId="{8E7AE9B0-637B-4EB0-B40B-85677D0A1B19}"/>
    <dgm:cxn modelId="{1214D19D-196A-4AB2-B112-29F885F8E35B}" type="presOf" srcId="{0261FB00-0B57-4480-8F0D-A0A6A7515594}" destId="{67C0758C-024F-4B86-BAED-8BC3FF194D1B}" srcOrd="0" destOrd="0" presId="urn:microsoft.com/office/officeart/2005/8/layout/chevron2"/>
    <dgm:cxn modelId="{05C4D0B0-7447-43BC-A922-582CF7516FBC}" srcId="{8C0AE0DF-3A3A-4D3B-8A84-80F6E78AC03B}" destId="{0261FB00-0B57-4480-8F0D-A0A6A7515594}" srcOrd="0" destOrd="0" parTransId="{0401A575-E7A0-4198-8938-9173EB9114D6}" sibTransId="{B97168BE-B9B0-4320-A25A-DE03B5264377}"/>
    <dgm:cxn modelId="{E2A046B3-F56D-4E36-A6F1-1A36B80622DA}" type="presOf" srcId="{84F19DE0-254C-43A5-80CD-54ACA342554C}" destId="{2014D823-4AEF-4E3C-A2A1-0D97F2322EEA}" srcOrd="0" destOrd="2" presId="urn:microsoft.com/office/officeart/2005/8/layout/chevron2"/>
    <dgm:cxn modelId="{64E862C3-1E8D-42F5-846F-0E4A86ACB731}" type="presOf" srcId="{57CF37A4-F6B4-4BC0-B545-44F894D9D8B8}" destId="{EEDCF0C9-279E-4CE8-8FDB-69D75FDB7B77}" srcOrd="0" destOrd="2" presId="urn:microsoft.com/office/officeart/2005/8/layout/chevron2"/>
    <dgm:cxn modelId="{0F3CF3E3-5291-4ECF-A88C-BD162D509593}" srcId="{6EE10261-822A-48B5-A4BE-FD7E0A5D4B93}" destId="{57CF37A4-F6B4-4BC0-B545-44F894D9D8B8}" srcOrd="2" destOrd="0" parTransId="{49A51238-C421-475E-8CD7-EF0E3BC5D671}" sibTransId="{160EC855-8B0C-44B0-A82C-DDCC72357A0B}"/>
    <dgm:cxn modelId="{785BF3E5-FAE2-4281-A031-7366254C1EF0}" type="presOf" srcId="{1A72BD90-BD7E-4135-B5A7-233DF1327129}" destId="{A69F6473-5CAB-498F-AEA0-4E8AC3A0EA90}" srcOrd="0" destOrd="2" presId="urn:microsoft.com/office/officeart/2005/8/layout/chevron2"/>
    <dgm:cxn modelId="{2935C4E8-FA14-4F24-9E4A-1E437A88A784}" type="presOf" srcId="{579DFD1F-B39A-4D8F-A0A0-3F5DC0A277D1}" destId="{EEDCF0C9-279E-4CE8-8FDB-69D75FDB7B77}" srcOrd="0" destOrd="1" presId="urn:microsoft.com/office/officeart/2005/8/layout/chevron2"/>
    <dgm:cxn modelId="{DE581DFD-9054-4C5C-B4AE-118C934B9814}" type="presOf" srcId="{4E8F6CC4-80BF-46BE-AE14-001B0778F438}" destId="{A69F6473-5CAB-498F-AEA0-4E8AC3A0EA90}" srcOrd="0" destOrd="0" presId="urn:microsoft.com/office/officeart/2005/8/layout/chevron2"/>
    <dgm:cxn modelId="{E77EDCE1-AF68-4CDC-99D6-8567344DC96E}" type="presParOf" srcId="{261070E2-6003-42A2-A947-B7617BFD1375}" destId="{67A348DF-9867-4D16-A0BC-4987C7345C45}" srcOrd="0" destOrd="0" presId="urn:microsoft.com/office/officeart/2005/8/layout/chevron2"/>
    <dgm:cxn modelId="{E590AFDC-1015-4597-8782-1AAD82097EB7}" type="presParOf" srcId="{67A348DF-9867-4D16-A0BC-4987C7345C45}" destId="{67C0758C-024F-4B86-BAED-8BC3FF194D1B}" srcOrd="0" destOrd="0" presId="urn:microsoft.com/office/officeart/2005/8/layout/chevron2"/>
    <dgm:cxn modelId="{475760B6-3476-4989-A9E8-A6CE1619FAC3}" type="presParOf" srcId="{67A348DF-9867-4D16-A0BC-4987C7345C45}" destId="{2014D823-4AEF-4E3C-A2A1-0D97F2322EEA}" srcOrd="1" destOrd="0" presId="urn:microsoft.com/office/officeart/2005/8/layout/chevron2"/>
    <dgm:cxn modelId="{F19F070E-28B7-42CB-963A-2353B7D24142}" type="presParOf" srcId="{261070E2-6003-42A2-A947-B7617BFD1375}" destId="{1A1CF38F-9610-439A-8FFC-29E42785937A}" srcOrd="1" destOrd="0" presId="urn:microsoft.com/office/officeart/2005/8/layout/chevron2"/>
    <dgm:cxn modelId="{BB6B3AE4-BBFA-4F4A-A4F7-A50B5AA9EC3B}" type="presParOf" srcId="{261070E2-6003-42A2-A947-B7617BFD1375}" destId="{07FFC301-5CEF-4DA4-B5EF-E564526A1275}" srcOrd="2" destOrd="0" presId="urn:microsoft.com/office/officeart/2005/8/layout/chevron2"/>
    <dgm:cxn modelId="{ABEB782D-BD10-4F2F-9A12-5AD52355AED1}" type="presParOf" srcId="{07FFC301-5CEF-4DA4-B5EF-E564526A1275}" destId="{D89DF23E-056D-4CA0-8EA4-3E82B90548AE}" srcOrd="0" destOrd="0" presId="urn:microsoft.com/office/officeart/2005/8/layout/chevron2"/>
    <dgm:cxn modelId="{69627A6F-FF06-44BB-87FA-4318BA7015D7}" type="presParOf" srcId="{07FFC301-5CEF-4DA4-B5EF-E564526A1275}" destId="{EEDCF0C9-279E-4CE8-8FDB-69D75FDB7B77}" srcOrd="1" destOrd="0" presId="urn:microsoft.com/office/officeart/2005/8/layout/chevron2"/>
    <dgm:cxn modelId="{F22C9954-D931-4DD5-823F-BC4A5C5D4B60}" type="presParOf" srcId="{261070E2-6003-42A2-A947-B7617BFD1375}" destId="{33546535-2890-4541-A57B-56A63FBA5FC5}" srcOrd="3" destOrd="0" presId="urn:microsoft.com/office/officeart/2005/8/layout/chevron2"/>
    <dgm:cxn modelId="{4E1DC1CC-B4DF-4E5E-9EB9-1FBD670ECF9E}" type="presParOf" srcId="{261070E2-6003-42A2-A947-B7617BFD1375}" destId="{E7E9AF69-6108-4BDA-8571-1F88AE3F2BB4}" srcOrd="4" destOrd="0" presId="urn:microsoft.com/office/officeart/2005/8/layout/chevron2"/>
    <dgm:cxn modelId="{71E5EDC4-BC78-49EB-A422-C7173D0BDF06}" type="presParOf" srcId="{E7E9AF69-6108-4BDA-8571-1F88AE3F2BB4}" destId="{90B7579B-2317-4416-AD74-41B3D51E53F0}" srcOrd="0" destOrd="0" presId="urn:microsoft.com/office/officeart/2005/8/layout/chevron2"/>
    <dgm:cxn modelId="{17733577-FFB5-4848-96E1-758E006DCA05}" type="presParOf" srcId="{E7E9AF69-6108-4BDA-8571-1F88AE3F2BB4}" destId="{A69F6473-5CAB-498F-AEA0-4E8AC3A0EA9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B2D21-C06A-4D6F-BD9D-57F62E4E70A1}">
      <dsp:nvSpPr>
        <dsp:cNvPr id="0" name=""/>
        <dsp:cNvSpPr/>
      </dsp:nvSpPr>
      <dsp:spPr>
        <a:xfrm>
          <a:off x="0" y="615435"/>
          <a:ext cx="8128000" cy="935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Uraian</a:t>
          </a:r>
          <a:r>
            <a:rPr lang="en-US" sz="26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Rekomendasi</a:t>
          </a:r>
          <a:r>
            <a:rPr lang="en-US" sz="26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26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Hasil </a:t>
          </a:r>
          <a:r>
            <a:rPr lang="en-US" sz="26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Evaluasi</a:t>
          </a:r>
          <a:r>
            <a:rPr lang="en-US" sz="26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(LHE) SAKIP SATPOL PP, DAMKAR DAN PENYELAMATAN</a:t>
          </a:r>
        </a:p>
      </dsp:txBody>
      <dsp:txXfrm>
        <a:off x="0" y="615435"/>
        <a:ext cx="8128000" cy="9355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559C4-EB5D-43C8-A896-0431FB5A433F}">
      <dsp:nvSpPr>
        <dsp:cNvPr id="0" name=""/>
        <dsp:cNvSpPr/>
      </dsp:nvSpPr>
      <dsp:spPr>
        <a:xfrm>
          <a:off x="3854896" y="2235923"/>
          <a:ext cx="1497693" cy="14144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Rockwell" pitchFamily="18" charset="0"/>
            </a:rPr>
            <a:t>SATPOL-PP </a:t>
          </a:r>
          <a:r>
            <a:rPr lang="id-ID" sz="900" kern="1200" dirty="0">
              <a:latin typeface="Rockwell" pitchFamily="18" charset="0"/>
            </a:rPr>
            <a:t>DAMKAR</a:t>
          </a:r>
          <a:r>
            <a:rPr lang="en-US" sz="900" kern="1200" dirty="0">
              <a:latin typeface="Rockwell" pitchFamily="18" charset="0"/>
            </a:rPr>
            <a:t> DAN PENYELAMATAN</a:t>
          </a:r>
        </a:p>
      </dsp:txBody>
      <dsp:txXfrm>
        <a:off x="4074228" y="2443059"/>
        <a:ext cx="1059029" cy="1000141"/>
      </dsp:txXfrm>
    </dsp:sp>
    <dsp:sp modelId="{1DFEE6D9-9954-42F4-B5A8-A7B9FAF8C343}">
      <dsp:nvSpPr>
        <dsp:cNvPr id="0" name=""/>
        <dsp:cNvSpPr/>
      </dsp:nvSpPr>
      <dsp:spPr>
        <a:xfrm rot="5431370">
          <a:off x="4215589" y="1286325"/>
          <a:ext cx="754340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4294103" y="1312262"/>
        <a:ext cx="598732" cy="311216"/>
      </dsp:txXfrm>
    </dsp:sp>
    <dsp:sp modelId="{56F1AF9D-5CB5-492A-B471-700ACB8DE02C}">
      <dsp:nvSpPr>
        <dsp:cNvPr id="0" name=""/>
        <dsp:cNvSpPr/>
      </dsp:nvSpPr>
      <dsp:spPr>
        <a:xfrm>
          <a:off x="4109307" y="0"/>
          <a:ext cx="948996" cy="812711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Rockwell" pitchFamily="18" charset="0"/>
              <a:ea typeface="+mn-ea"/>
              <a:cs typeface="+mn-cs"/>
            </a:rPr>
            <a:t>TNI</a:t>
          </a:r>
          <a:r>
            <a:rPr lang="id-ID" sz="700" b="1" kern="1200" dirty="0">
              <a:latin typeface="Rockwell" pitchFamily="18" charset="0"/>
              <a:ea typeface="+mn-ea"/>
              <a:cs typeface="+mn-cs"/>
            </a:rPr>
            <a:t>,</a:t>
          </a:r>
          <a:r>
            <a:rPr lang="en-US" sz="700" b="1" kern="1200" dirty="0">
              <a:latin typeface="Rockwell" pitchFamily="18" charset="0"/>
              <a:ea typeface="+mn-ea"/>
              <a:cs typeface="+mn-cs"/>
            </a:rPr>
            <a:t>POLRI,</a:t>
          </a:r>
          <a:r>
            <a:rPr lang="id-ID" sz="700" b="1" kern="1200" dirty="0">
              <a:latin typeface="Rockwell" pitchFamily="18" charset="0"/>
              <a:ea typeface="+mn-ea"/>
              <a:cs typeface="+mn-cs"/>
            </a:rPr>
            <a:t> PENGADILAN NEGERI DAN KEJAKSAA</a:t>
          </a:r>
          <a:r>
            <a:rPr lang="id-ID" sz="700" b="1" kern="1200" dirty="0">
              <a:latin typeface="Constantia"/>
              <a:ea typeface="+mn-ea"/>
              <a:cs typeface="+mn-cs"/>
            </a:rPr>
            <a:t>N</a:t>
          </a:r>
          <a:endParaRPr lang="en-US" sz="700" kern="1200" dirty="0"/>
        </a:p>
      </dsp:txBody>
      <dsp:txXfrm>
        <a:off x="4248284" y="119019"/>
        <a:ext cx="671042" cy="574673"/>
      </dsp:txXfrm>
    </dsp:sp>
    <dsp:sp modelId="{7ED660D7-4F19-42F5-9CFF-D77F815703D1}">
      <dsp:nvSpPr>
        <dsp:cNvPr id="0" name=""/>
        <dsp:cNvSpPr/>
      </dsp:nvSpPr>
      <dsp:spPr>
        <a:xfrm rot="7012170">
          <a:off x="4883964" y="1482674"/>
          <a:ext cx="700338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996932" y="1517008"/>
        <a:ext cx="544730" cy="311216"/>
      </dsp:txXfrm>
    </dsp:sp>
    <dsp:sp modelId="{5AD783ED-4263-4CDA-BE94-3579D91E57A3}">
      <dsp:nvSpPr>
        <dsp:cNvPr id="0" name=""/>
        <dsp:cNvSpPr/>
      </dsp:nvSpPr>
      <dsp:spPr>
        <a:xfrm>
          <a:off x="5325655" y="281135"/>
          <a:ext cx="870011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800" kern="1200" dirty="0">
              <a:latin typeface="Rockwell" pitchFamily="18" charset="0"/>
            </a:rPr>
            <a:t>KECAMATAN </a:t>
          </a:r>
          <a:r>
            <a:rPr lang="id-ID" sz="700" kern="1200" dirty="0">
              <a:latin typeface="Rockwell" pitchFamily="18" charset="0"/>
            </a:rPr>
            <a:t>DESA</a:t>
          </a:r>
          <a:r>
            <a:rPr lang="id-ID" sz="800" kern="1200" dirty="0">
              <a:latin typeface="Rockwell" pitchFamily="18" charset="0"/>
            </a:rPr>
            <a:t>/KELURAHAN</a:t>
          </a:r>
          <a:endParaRPr lang="en-US" sz="800" kern="1200" dirty="0">
            <a:latin typeface="Rockwell" pitchFamily="18" charset="0"/>
          </a:endParaRPr>
        </a:p>
      </dsp:txBody>
      <dsp:txXfrm>
        <a:off x="5453065" y="415183"/>
        <a:ext cx="615191" cy="647243"/>
      </dsp:txXfrm>
    </dsp:sp>
    <dsp:sp modelId="{9B5C72F2-EF7A-419C-B533-F7443D8D9711}">
      <dsp:nvSpPr>
        <dsp:cNvPr id="0" name=""/>
        <dsp:cNvSpPr/>
      </dsp:nvSpPr>
      <dsp:spPr>
        <a:xfrm rot="8698732">
          <a:off x="5382334" y="1909082"/>
          <a:ext cx="687512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523855" y="1968170"/>
        <a:ext cx="531904" cy="311216"/>
      </dsp:txXfrm>
    </dsp:sp>
    <dsp:sp modelId="{F2E27287-BD75-4373-9C22-764247775E66}">
      <dsp:nvSpPr>
        <dsp:cNvPr id="0" name=""/>
        <dsp:cNvSpPr/>
      </dsp:nvSpPr>
      <dsp:spPr>
        <a:xfrm>
          <a:off x="6194874" y="1071274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Rockwell" pitchFamily="18" charset="0"/>
            </a:rPr>
            <a:t>ORGANISASI DAERAH</a:t>
          </a:r>
        </a:p>
      </dsp:txBody>
      <dsp:txXfrm>
        <a:off x="6328922" y="1205322"/>
        <a:ext cx="647243" cy="647243"/>
      </dsp:txXfrm>
    </dsp:sp>
    <dsp:sp modelId="{9A9BA9E7-A67F-481B-B0F3-F6D8C51B102E}">
      <dsp:nvSpPr>
        <dsp:cNvPr id="0" name=""/>
        <dsp:cNvSpPr/>
      </dsp:nvSpPr>
      <dsp:spPr>
        <a:xfrm rot="10129065">
          <a:off x="5684201" y="2518558"/>
          <a:ext cx="680319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838332" y="2607207"/>
        <a:ext cx="524711" cy="311216"/>
      </dsp:txXfrm>
    </dsp:sp>
    <dsp:sp modelId="{4EB02B38-D1A9-4E6D-B7B8-B341F6BEA75D}">
      <dsp:nvSpPr>
        <dsp:cNvPr id="0" name=""/>
        <dsp:cNvSpPr/>
      </dsp:nvSpPr>
      <dsp:spPr>
        <a:xfrm>
          <a:off x="6617401" y="2185386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Rockwell" pitchFamily="18" charset="0"/>
            </a:rPr>
            <a:t>INSTANSI/PERUSAHAAN</a:t>
          </a:r>
        </a:p>
      </dsp:txBody>
      <dsp:txXfrm>
        <a:off x="6751449" y="2319434"/>
        <a:ext cx="647243" cy="647243"/>
      </dsp:txXfrm>
    </dsp:sp>
    <dsp:sp modelId="{1236A7B7-255A-4CCC-A46E-2C034BD9AB2A}">
      <dsp:nvSpPr>
        <dsp:cNvPr id="0" name=""/>
        <dsp:cNvSpPr/>
      </dsp:nvSpPr>
      <dsp:spPr>
        <a:xfrm rot="12457557">
          <a:off x="5594910" y="3334004"/>
          <a:ext cx="682961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741648" y="3473820"/>
        <a:ext cx="527353" cy="311216"/>
      </dsp:txXfrm>
    </dsp:sp>
    <dsp:sp modelId="{523F4A75-D1B4-4F47-B830-BDD558BECA20}">
      <dsp:nvSpPr>
        <dsp:cNvPr id="0" name=""/>
        <dsp:cNvSpPr/>
      </dsp:nvSpPr>
      <dsp:spPr>
        <a:xfrm>
          <a:off x="6473776" y="3368241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Rockwell" pitchFamily="18" charset="0"/>
            </a:rPr>
            <a:t>BASARNAS</a:t>
          </a:r>
        </a:p>
      </dsp:txBody>
      <dsp:txXfrm>
        <a:off x="6607824" y="3502289"/>
        <a:ext cx="647243" cy="647243"/>
      </dsp:txXfrm>
    </dsp:sp>
    <dsp:sp modelId="{7C29E215-70AC-42EF-B475-870066101B6B}">
      <dsp:nvSpPr>
        <dsp:cNvPr id="0" name=""/>
        <dsp:cNvSpPr/>
      </dsp:nvSpPr>
      <dsp:spPr>
        <a:xfrm rot="13391597">
          <a:off x="5158274" y="3700724"/>
          <a:ext cx="692798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292801" y="3857716"/>
        <a:ext cx="537190" cy="311216"/>
      </dsp:txXfrm>
    </dsp:sp>
    <dsp:sp modelId="{F69436F1-9605-4631-831B-A720FD6CF627}">
      <dsp:nvSpPr>
        <dsp:cNvPr id="0" name=""/>
        <dsp:cNvSpPr/>
      </dsp:nvSpPr>
      <dsp:spPr>
        <a:xfrm>
          <a:off x="5796903" y="4348862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Rockwell" pitchFamily="18" charset="0"/>
            </a:rPr>
            <a:t>PD </a:t>
          </a:r>
          <a:r>
            <a:rPr lang="en-US" sz="1000" kern="1200" dirty="0" err="1">
              <a:latin typeface="Rockwell" pitchFamily="18" charset="0"/>
            </a:rPr>
            <a:t>Kabupaten</a:t>
          </a:r>
          <a:r>
            <a:rPr lang="en-US" sz="1050" kern="1200" dirty="0">
              <a:latin typeface="Rockwell" pitchFamily="18" charset="0"/>
            </a:rPr>
            <a:t> </a:t>
          </a:r>
          <a:r>
            <a:rPr lang="en-US" sz="1050" kern="1200" dirty="0" err="1">
              <a:latin typeface="Rockwell" pitchFamily="18" charset="0"/>
            </a:rPr>
            <a:t>Maros</a:t>
          </a:r>
          <a:endParaRPr lang="en-US" sz="1050" kern="1200" dirty="0">
            <a:latin typeface="Rockwell" pitchFamily="18" charset="0"/>
          </a:endParaRPr>
        </a:p>
      </dsp:txBody>
      <dsp:txXfrm>
        <a:off x="5930951" y="4482910"/>
        <a:ext cx="647243" cy="647243"/>
      </dsp:txXfrm>
    </dsp:sp>
    <dsp:sp modelId="{69B34E36-6E0C-4DA0-8861-E1D0FCBCB9E7}">
      <dsp:nvSpPr>
        <dsp:cNvPr id="0" name=""/>
        <dsp:cNvSpPr/>
      </dsp:nvSpPr>
      <dsp:spPr>
        <a:xfrm rot="15032102">
          <a:off x="4576567" y="3995304"/>
          <a:ext cx="700873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680298" y="4172399"/>
        <a:ext cx="545265" cy="311216"/>
      </dsp:txXfrm>
    </dsp:sp>
    <dsp:sp modelId="{B49BCF27-A8D7-498E-A473-9CF5A6EC10DF}">
      <dsp:nvSpPr>
        <dsp:cNvPr id="0" name=""/>
        <dsp:cNvSpPr/>
      </dsp:nvSpPr>
      <dsp:spPr>
        <a:xfrm>
          <a:off x="4741844" y="4902599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>
              <a:latin typeface="Rockwell" pitchFamily="18" charset="0"/>
            </a:rPr>
            <a:t>Bandara</a:t>
          </a:r>
          <a:r>
            <a:rPr lang="en-US" sz="1100" kern="1200" dirty="0">
              <a:latin typeface="Rockwell" pitchFamily="18" charset="0"/>
            </a:rPr>
            <a:t> Sultan </a:t>
          </a:r>
          <a:r>
            <a:rPr lang="en-US" sz="1100" kern="1200" dirty="0" err="1">
              <a:latin typeface="Rockwell" pitchFamily="18" charset="0"/>
            </a:rPr>
            <a:t>Hasanuddin</a:t>
          </a:r>
          <a:endParaRPr lang="en-US" sz="1100" kern="1200" dirty="0">
            <a:latin typeface="Rockwell" pitchFamily="18" charset="0"/>
          </a:endParaRPr>
        </a:p>
      </dsp:txBody>
      <dsp:txXfrm>
        <a:off x="4875892" y="5036647"/>
        <a:ext cx="647243" cy="647243"/>
      </dsp:txXfrm>
    </dsp:sp>
    <dsp:sp modelId="{87DBF132-32E8-4357-BCBC-85F2EA3346AA}">
      <dsp:nvSpPr>
        <dsp:cNvPr id="0" name=""/>
        <dsp:cNvSpPr/>
      </dsp:nvSpPr>
      <dsp:spPr>
        <a:xfrm rot="17030769">
          <a:off x="3930045" y="3995304"/>
          <a:ext cx="700873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989229" y="4174585"/>
        <a:ext cx="545265" cy="311216"/>
      </dsp:txXfrm>
    </dsp:sp>
    <dsp:sp modelId="{97F287D2-BF18-49A1-B3BB-979C95AEBBE9}">
      <dsp:nvSpPr>
        <dsp:cNvPr id="0" name=""/>
        <dsp:cNvSpPr/>
      </dsp:nvSpPr>
      <dsp:spPr>
        <a:xfrm>
          <a:off x="3550301" y="4902599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Rockwell" pitchFamily="18" charset="0"/>
            </a:rPr>
            <a:t>PK BOSOWA</a:t>
          </a:r>
        </a:p>
      </dsp:txBody>
      <dsp:txXfrm>
        <a:off x="3684349" y="5036647"/>
        <a:ext cx="647243" cy="647243"/>
      </dsp:txXfrm>
    </dsp:sp>
    <dsp:sp modelId="{0BBF962E-25F6-47CA-9287-1756DA9636CE}">
      <dsp:nvSpPr>
        <dsp:cNvPr id="0" name=""/>
        <dsp:cNvSpPr/>
      </dsp:nvSpPr>
      <dsp:spPr>
        <a:xfrm rot="18692308">
          <a:off x="3356412" y="3700724"/>
          <a:ext cx="692798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100" kern="1200"/>
        </a:p>
      </dsp:txBody>
      <dsp:txXfrm rot="10800000">
        <a:off x="3382622" y="3862699"/>
        <a:ext cx="537190" cy="311216"/>
      </dsp:txXfrm>
    </dsp:sp>
    <dsp:sp modelId="{10AC38A1-3E4C-4269-9D15-3BD367B71990}">
      <dsp:nvSpPr>
        <dsp:cNvPr id="0" name=""/>
        <dsp:cNvSpPr/>
      </dsp:nvSpPr>
      <dsp:spPr>
        <a:xfrm>
          <a:off x="2495243" y="4348862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Rockwell" pitchFamily="18" charset="0"/>
            </a:rPr>
            <a:t>GUDANG PATTENE</a:t>
          </a:r>
        </a:p>
      </dsp:txBody>
      <dsp:txXfrm>
        <a:off x="2629291" y="4482910"/>
        <a:ext cx="647243" cy="647243"/>
      </dsp:txXfrm>
    </dsp:sp>
    <dsp:sp modelId="{E32EF287-6919-4DFB-8F67-739599681EC1}">
      <dsp:nvSpPr>
        <dsp:cNvPr id="0" name=""/>
        <dsp:cNvSpPr/>
      </dsp:nvSpPr>
      <dsp:spPr>
        <a:xfrm rot="20353846">
          <a:off x="2982994" y="3168946"/>
          <a:ext cx="682961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988050" y="3300274"/>
        <a:ext cx="527353" cy="311216"/>
      </dsp:txXfrm>
    </dsp:sp>
    <dsp:sp modelId="{AA47F083-5018-4AAA-986B-4936EB4FEA12}">
      <dsp:nvSpPr>
        <dsp:cNvPr id="0" name=""/>
        <dsp:cNvSpPr/>
      </dsp:nvSpPr>
      <dsp:spPr>
        <a:xfrm>
          <a:off x="1818369" y="3368241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Rockwell" pitchFamily="18" charset="0"/>
            </a:rPr>
            <a:t>ATKP</a:t>
          </a:r>
        </a:p>
      </dsp:txBody>
      <dsp:txXfrm>
        <a:off x="1952417" y="3502289"/>
        <a:ext cx="647243" cy="647243"/>
      </dsp:txXfrm>
    </dsp:sp>
    <dsp:sp modelId="{576D268E-AC2C-48D2-9E6E-E26E4AD6C570}">
      <dsp:nvSpPr>
        <dsp:cNvPr id="0" name=""/>
        <dsp:cNvSpPr/>
      </dsp:nvSpPr>
      <dsp:spPr>
        <a:xfrm rot="415385">
          <a:off x="2902832" y="2518558"/>
          <a:ext cx="680319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903399" y="2612918"/>
        <a:ext cx="524711" cy="311216"/>
      </dsp:txXfrm>
    </dsp:sp>
    <dsp:sp modelId="{EC324C56-9B37-427E-9FFD-70013373CE9D}">
      <dsp:nvSpPr>
        <dsp:cNvPr id="0" name=""/>
        <dsp:cNvSpPr/>
      </dsp:nvSpPr>
      <dsp:spPr>
        <a:xfrm>
          <a:off x="1674744" y="2185386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Rockwell" pitchFamily="18" charset="0"/>
            </a:rPr>
            <a:t>MANGGALA AGNI</a:t>
          </a:r>
        </a:p>
      </dsp:txBody>
      <dsp:txXfrm>
        <a:off x="1808792" y="2319434"/>
        <a:ext cx="647243" cy="647243"/>
      </dsp:txXfrm>
    </dsp:sp>
    <dsp:sp modelId="{7BC1F085-94D8-4E7C-BA33-AECA74B95D09}">
      <dsp:nvSpPr>
        <dsp:cNvPr id="0" name=""/>
        <dsp:cNvSpPr/>
      </dsp:nvSpPr>
      <dsp:spPr>
        <a:xfrm rot="2000507">
          <a:off x="3221709" y="1830891"/>
          <a:ext cx="674609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234515" y="1891865"/>
        <a:ext cx="519001" cy="311216"/>
      </dsp:txXfrm>
    </dsp:sp>
    <dsp:sp modelId="{F6569A57-3F1D-42DE-AFE2-79B8928A24FC}">
      <dsp:nvSpPr>
        <dsp:cNvPr id="0" name=""/>
        <dsp:cNvSpPr/>
      </dsp:nvSpPr>
      <dsp:spPr>
        <a:xfrm>
          <a:off x="2239023" y="928589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Rockwell" pitchFamily="18" charset="0"/>
            </a:rPr>
            <a:t>PLN</a:t>
          </a:r>
        </a:p>
      </dsp:txBody>
      <dsp:txXfrm>
        <a:off x="2373071" y="1062637"/>
        <a:ext cx="647243" cy="647243"/>
      </dsp:txXfrm>
    </dsp:sp>
    <dsp:sp modelId="{770DFE3C-448F-4F7B-9BDE-6F21817D84A9}">
      <dsp:nvSpPr>
        <dsp:cNvPr id="0" name=""/>
        <dsp:cNvSpPr/>
      </dsp:nvSpPr>
      <dsp:spPr>
        <a:xfrm rot="3812702">
          <a:off x="3639333" y="1484905"/>
          <a:ext cx="697585" cy="5186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682476" y="1518986"/>
        <a:ext cx="541977" cy="311216"/>
      </dsp:txXfrm>
    </dsp:sp>
    <dsp:sp modelId="{B5895503-F442-4C59-AE70-73259F719351}">
      <dsp:nvSpPr>
        <dsp:cNvPr id="0" name=""/>
        <dsp:cNvSpPr/>
      </dsp:nvSpPr>
      <dsp:spPr>
        <a:xfrm>
          <a:off x="2989154" y="281135"/>
          <a:ext cx="915339" cy="915339"/>
        </a:xfrm>
        <a:prstGeom prst="ellipse">
          <a:avLst/>
        </a:prstGeom>
        <a:solidFill>
          <a:srgbClr val="5641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Rockwell" pitchFamily="18" charset="0"/>
            </a:rPr>
            <a:t>BKSDA</a:t>
          </a:r>
          <a:endParaRPr lang="en-US" sz="1400" kern="1200" dirty="0">
            <a:latin typeface="Rockwell" pitchFamily="18" charset="0"/>
          </a:endParaRPr>
        </a:p>
      </dsp:txBody>
      <dsp:txXfrm>
        <a:off x="3123202" y="415183"/>
        <a:ext cx="647243" cy="64724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BBE02-41D7-4F2D-A647-DDF1279BD757}">
      <dsp:nvSpPr>
        <dsp:cNvPr id="0" name=""/>
        <dsp:cNvSpPr/>
      </dsp:nvSpPr>
      <dsp:spPr>
        <a:xfrm>
          <a:off x="0" y="1003087"/>
          <a:ext cx="1405958" cy="204075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B191C6-9DE8-4462-9ECE-51DD0A56CFEE}">
      <dsp:nvSpPr>
        <dsp:cNvPr id="0" name=""/>
        <dsp:cNvSpPr/>
      </dsp:nvSpPr>
      <dsp:spPr>
        <a:xfrm>
          <a:off x="156217" y="1151493"/>
          <a:ext cx="1405958" cy="204075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0" i="0" kern="1200" dirty="0" err="1"/>
            <a:t>Pohon</a:t>
          </a:r>
          <a:r>
            <a:rPr lang="en-US" sz="1600" b="0" i="0" kern="1200" dirty="0"/>
            <a:t> Kinerja, Cascading, dan Crosscutting Program/ </a:t>
          </a:r>
          <a:r>
            <a:rPr lang="en-US" sz="1600" b="0" i="0" kern="1200" dirty="0" err="1"/>
            <a:t>kegiatan</a:t>
          </a:r>
          <a:endParaRPr lang="id-ID" sz="1600" kern="1200" baseline="0" dirty="0"/>
        </a:p>
      </dsp:txBody>
      <dsp:txXfrm>
        <a:off x="197396" y="1192672"/>
        <a:ext cx="1323600" cy="1958393"/>
      </dsp:txXfrm>
    </dsp:sp>
    <dsp:sp modelId="{471F4C7D-E178-495E-9B47-48EC65082434}">
      <dsp:nvSpPr>
        <dsp:cNvPr id="0" name=""/>
        <dsp:cNvSpPr/>
      </dsp:nvSpPr>
      <dsp:spPr>
        <a:xfrm>
          <a:off x="1718393" y="1003087"/>
          <a:ext cx="1405958" cy="204075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38B504-641C-4DFA-A405-4BFD19A00493}">
      <dsp:nvSpPr>
        <dsp:cNvPr id="0" name=""/>
        <dsp:cNvSpPr/>
      </dsp:nvSpPr>
      <dsp:spPr>
        <a:xfrm>
          <a:off x="1874610" y="1151493"/>
          <a:ext cx="1405958" cy="204075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Prestasi yang telah dicapai</a:t>
          </a:r>
          <a:endParaRPr lang="id-ID" sz="1600" kern="1200" baseline="0"/>
        </a:p>
      </dsp:txBody>
      <dsp:txXfrm>
        <a:off x="1915789" y="1192672"/>
        <a:ext cx="1323600" cy="1958393"/>
      </dsp:txXfrm>
    </dsp:sp>
    <dsp:sp modelId="{0A98CB88-EA93-40D6-A084-34EEB9CD3A10}">
      <dsp:nvSpPr>
        <dsp:cNvPr id="0" name=""/>
        <dsp:cNvSpPr/>
      </dsp:nvSpPr>
      <dsp:spPr>
        <a:xfrm>
          <a:off x="3436786" y="1003087"/>
          <a:ext cx="1405958" cy="204075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D960F5-EFFA-4A41-AE5F-7E38125B5326}">
      <dsp:nvSpPr>
        <dsp:cNvPr id="0" name=""/>
        <dsp:cNvSpPr/>
      </dsp:nvSpPr>
      <dsp:spPr>
        <a:xfrm>
          <a:off x="3593003" y="1151493"/>
          <a:ext cx="1405958" cy="204075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0" i="0" kern="1200" dirty="0" err="1"/>
            <a:t>Hambatan-hambatan</a:t>
          </a:r>
          <a:r>
            <a:rPr lang="en-US" sz="1600" b="0" i="0" kern="1200" dirty="0"/>
            <a:t> yang </a:t>
          </a:r>
          <a:r>
            <a:rPr lang="en-US" sz="1600" b="0" i="0" kern="1200" dirty="0" err="1"/>
            <a:t>ditemui</a:t>
          </a:r>
          <a:endParaRPr lang="id-ID" sz="1600" kern="1200" baseline="0" dirty="0"/>
        </a:p>
      </dsp:txBody>
      <dsp:txXfrm>
        <a:off x="3634182" y="1192672"/>
        <a:ext cx="1323600" cy="1958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7BC4A-CEE5-4690-BDA9-C245670FCF0A}">
      <dsp:nvSpPr>
        <dsp:cNvPr id="0" name=""/>
        <dsp:cNvSpPr/>
      </dsp:nvSpPr>
      <dsp:spPr>
        <a:xfrm>
          <a:off x="0" y="158"/>
          <a:ext cx="11658942" cy="60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Mempublikasikan</a:t>
          </a:r>
          <a:r>
            <a:rPr lang="en-ID" sz="20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20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ID" sz="20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20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</a:t>
          </a:r>
          <a:r>
            <a:rPr lang="en-ID" sz="20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20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20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20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755" y="29913"/>
        <a:ext cx="11599432" cy="550021"/>
      </dsp:txXfrm>
    </dsp:sp>
    <dsp:sp modelId="{5290FF19-0FA6-4444-97A5-68977CEDC441}">
      <dsp:nvSpPr>
        <dsp:cNvPr id="0" name=""/>
        <dsp:cNvSpPr/>
      </dsp:nvSpPr>
      <dsp:spPr>
        <a:xfrm>
          <a:off x="0" y="623794"/>
          <a:ext cx="11658942" cy="60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Membuat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kendala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rekomendasi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periodik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atas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memantau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berkala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755" y="653549"/>
        <a:ext cx="11599432" cy="550021"/>
      </dsp:txXfrm>
    </dsp:sp>
    <dsp:sp modelId="{115B38FD-54AC-4AB1-8AED-94EE279CE2D5}">
      <dsp:nvSpPr>
        <dsp:cNvPr id="0" name=""/>
        <dsp:cNvSpPr/>
      </dsp:nvSpPr>
      <dsp:spPr>
        <a:xfrm>
          <a:off x="0" y="1247431"/>
          <a:ext cx="11658942" cy="60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Menyelaraskan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SKP dan PK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sesuai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target yang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direncanakan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755" y="1277186"/>
        <a:ext cx="11599432" cy="550021"/>
      </dsp:txXfrm>
    </dsp:sp>
    <dsp:sp modelId="{16C29765-F5BF-4C26-960D-F5290D85F7E5}">
      <dsp:nvSpPr>
        <dsp:cNvPr id="0" name=""/>
        <dsp:cNvSpPr/>
      </dsp:nvSpPr>
      <dsp:spPr>
        <a:xfrm>
          <a:off x="0" y="1871068"/>
          <a:ext cx="11658942" cy="60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Melakukan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monitoring dan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evaluasi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berkala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berjenjangatas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capaian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755" y="1900823"/>
        <a:ext cx="11599432" cy="550021"/>
      </dsp:txXfrm>
    </dsp:sp>
    <dsp:sp modelId="{12DC4186-EEDD-4093-B83C-0AF8BF3F05DD}">
      <dsp:nvSpPr>
        <dsp:cNvPr id="0" name=""/>
        <dsp:cNvSpPr/>
      </dsp:nvSpPr>
      <dsp:spPr>
        <a:xfrm>
          <a:off x="0" y="2494704"/>
          <a:ext cx="11658942" cy="60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Menjadikan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sebagai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dasar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dalam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penyesuaian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pemberian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/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pengurangan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tunjangan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/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pengasilan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penempatan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penghapusan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jabatan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baik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struktural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maupun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fungsional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755" y="2524459"/>
        <a:ext cx="11599432" cy="550021"/>
      </dsp:txXfrm>
    </dsp:sp>
    <dsp:sp modelId="{EF398222-B75D-4F18-AAA3-77C0D7DF29BB}">
      <dsp:nvSpPr>
        <dsp:cNvPr id="0" name=""/>
        <dsp:cNvSpPr/>
      </dsp:nvSpPr>
      <dsp:spPr>
        <a:xfrm>
          <a:off x="0" y="3118341"/>
          <a:ext cx="11658942" cy="60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Mensosialisasikan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hasil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pada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setiap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pegawai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agar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dapat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mempengaruhi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penyesuaian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strategis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kebijakan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aktivitas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dalam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mencapai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755" y="3148096"/>
        <a:ext cx="11599432" cy="550021"/>
      </dsp:txXfrm>
    </dsp:sp>
    <dsp:sp modelId="{019D84A0-D3E2-406A-BCDB-F4F257BEE09E}">
      <dsp:nvSpPr>
        <dsp:cNvPr id="0" name=""/>
        <dsp:cNvSpPr/>
      </dsp:nvSpPr>
      <dsp:spPr>
        <a:xfrm>
          <a:off x="0" y="3741977"/>
          <a:ext cx="11658942" cy="60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Mempublikasikan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telah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direviu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oleh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Inspektorat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755" y="3771732"/>
        <a:ext cx="11599432" cy="550021"/>
      </dsp:txXfrm>
    </dsp:sp>
    <dsp:sp modelId="{4062A084-F783-4613-83DC-90C2689881DE}">
      <dsp:nvSpPr>
        <dsp:cNvPr id="0" name=""/>
        <dsp:cNvSpPr/>
      </dsp:nvSpPr>
      <dsp:spPr>
        <a:xfrm>
          <a:off x="0" y="4365614"/>
          <a:ext cx="11658942" cy="60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Menyajikan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informasi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pada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tentang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perbandingan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realisasi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dengan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target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jangka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menengah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realisasi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kinerja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tahun-tahun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sebelumnya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.</a:t>
          </a:r>
          <a:endParaRPr lang="en-US" sz="18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755" y="4395369"/>
        <a:ext cx="11599432" cy="550021"/>
      </dsp:txXfrm>
    </dsp:sp>
    <dsp:sp modelId="{EA1CD521-ADA8-480B-BB75-F7B9329D8B7E}">
      <dsp:nvSpPr>
        <dsp:cNvPr id="0" name=""/>
        <dsp:cNvSpPr/>
      </dsp:nvSpPr>
      <dsp:spPr>
        <a:xfrm>
          <a:off x="0" y="4989250"/>
          <a:ext cx="11658942" cy="60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Membuat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Evaluasi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Akuntabilitas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Internal yang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dilaksanakan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berjenjang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didukung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oleh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teknologi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informasi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ID" sz="1800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apilkasi</a:t>
          </a:r>
          <a:r>
            <a:rPr lang="en-ID" sz="1800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).</a:t>
          </a:r>
          <a:endParaRPr lang="en-US" sz="18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755" y="5019005"/>
        <a:ext cx="11599432" cy="5500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90662-6B16-4925-82F7-AE3B89F2B11F}">
      <dsp:nvSpPr>
        <dsp:cNvPr id="0" name=""/>
        <dsp:cNvSpPr/>
      </dsp:nvSpPr>
      <dsp:spPr>
        <a:xfrm>
          <a:off x="7614527" y="2048285"/>
          <a:ext cx="373213" cy="1998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8716"/>
              </a:lnTo>
              <a:lnTo>
                <a:pt x="373213" y="1998716"/>
              </a:lnTo>
            </a:path>
          </a:pathLst>
        </a:custGeom>
        <a:noFill/>
        <a:ln w="1079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CD45C-248B-473D-9AFA-FF12625703AE}">
      <dsp:nvSpPr>
        <dsp:cNvPr id="0" name=""/>
        <dsp:cNvSpPr/>
      </dsp:nvSpPr>
      <dsp:spPr>
        <a:xfrm>
          <a:off x="7614527" y="2048285"/>
          <a:ext cx="412442" cy="858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485"/>
              </a:lnTo>
              <a:lnTo>
                <a:pt x="412442" y="858485"/>
              </a:lnTo>
            </a:path>
          </a:pathLst>
        </a:custGeom>
        <a:noFill/>
        <a:ln w="1079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081F1-92C9-4F0B-9CD0-6C789C8C833F}">
      <dsp:nvSpPr>
        <dsp:cNvPr id="0" name=""/>
        <dsp:cNvSpPr/>
      </dsp:nvSpPr>
      <dsp:spPr>
        <a:xfrm>
          <a:off x="5402866" y="918615"/>
          <a:ext cx="2818240" cy="284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662"/>
              </a:lnTo>
              <a:lnTo>
                <a:pt x="2818240" y="155662"/>
              </a:lnTo>
              <a:lnTo>
                <a:pt x="2818240" y="284663"/>
              </a:lnTo>
            </a:path>
          </a:pathLst>
        </a:custGeom>
        <a:noFill/>
        <a:ln w="1079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627E0-F10D-4D18-93C0-E510F51D25D4}">
      <dsp:nvSpPr>
        <dsp:cNvPr id="0" name=""/>
        <dsp:cNvSpPr/>
      </dsp:nvSpPr>
      <dsp:spPr>
        <a:xfrm>
          <a:off x="3029138" y="2021901"/>
          <a:ext cx="504857" cy="2246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6895"/>
              </a:lnTo>
              <a:lnTo>
                <a:pt x="504857" y="2246895"/>
              </a:lnTo>
            </a:path>
          </a:pathLst>
        </a:custGeom>
        <a:noFill/>
        <a:ln w="1079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05918-F70D-496D-B3A8-7BF567CC84BF}">
      <dsp:nvSpPr>
        <dsp:cNvPr id="0" name=""/>
        <dsp:cNvSpPr/>
      </dsp:nvSpPr>
      <dsp:spPr>
        <a:xfrm>
          <a:off x="3029138" y="2021901"/>
          <a:ext cx="416436" cy="818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274"/>
              </a:lnTo>
              <a:lnTo>
                <a:pt x="416436" y="818274"/>
              </a:lnTo>
            </a:path>
          </a:pathLst>
        </a:custGeom>
        <a:noFill/>
        <a:ln w="1079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02EA5-D5DB-4737-BE80-C4A420A9563C}">
      <dsp:nvSpPr>
        <dsp:cNvPr id="0" name=""/>
        <dsp:cNvSpPr/>
      </dsp:nvSpPr>
      <dsp:spPr>
        <a:xfrm>
          <a:off x="3592639" y="918615"/>
          <a:ext cx="1810227" cy="284706"/>
        </a:xfrm>
        <a:custGeom>
          <a:avLst/>
          <a:gdLst/>
          <a:ahLst/>
          <a:cxnLst/>
          <a:rect l="0" t="0" r="0" b="0"/>
          <a:pathLst>
            <a:path>
              <a:moveTo>
                <a:pt x="1810227" y="0"/>
              </a:moveTo>
              <a:lnTo>
                <a:pt x="1810227" y="155705"/>
              </a:lnTo>
              <a:lnTo>
                <a:pt x="0" y="155705"/>
              </a:lnTo>
              <a:lnTo>
                <a:pt x="0" y="284706"/>
              </a:lnTo>
            </a:path>
          </a:pathLst>
        </a:custGeom>
        <a:noFill/>
        <a:ln w="1079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1C76FA-18A1-4E0F-93B2-71188EE85A1C}">
      <dsp:nvSpPr>
        <dsp:cNvPr id="0" name=""/>
        <dsp:cNvSpPr/>
      </dsp:nvSpPr>
      <dsp:spPr>
        <a:xfrm>
          <a:off x="5141489" y="2025562"/>
          <a:ext cx="698296" cy="2684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4970"/>
              </a:lnTo>
              <a:lnTo>
                <a:pt x="698296" y="2684970"/>
              </a:lnTo>
            </a:path>
          </a:pathLst>
        </a:custGeom>
        <a:noFill/>
        <a:ln w="1079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CDC7B-D25A-45F2-9B81-BF6C03546811}">
      <dsp:nvSpPr>
        <dsp:cNvPr id="0" name=""/>
        <dsp:cNvSpPr/>
      </dsp:nvSpPr>
      <dsp:spPr>
        <a:xfrm>
          <a:off x="5141489" y="2025562"/>
          <a:ext cx="620257" cy="1738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8966"/>
              </a:lnTo>
              <a:lnTo>
                <a:pt x="620257" y="1738966"/>
              </a:lnTo>
            </a:path>
          </a:pathLst>
        </a:custGeom>
        <a:noFill/>
        <a:ln w="1079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9B497-A1DB-48F6-8ED1-516891B49ED8}">
      <dsp:nvSpPr>
        <dsp:cNvPr id="0" name=""/>
        <dsp:cNvSpPr/>
      </dsp:nvSpPr>
      <dsp:spPr>
        <a:xfrm>
          <a:off x="5141489" y="2025562"/>
          <a:ext cx="573264" cy="7210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013"/>
              </a:lnTo>
              <a:lnTo>
                <a:pt x="573264" y="721013"/>
              </a:lnTo>
            </a:path>
          </a:pathLst>
        </a:custGeom>
        <a:noFill/>
        <a:ln w="1079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CCC51-F89A-4FA7-994C-5D6E304BF392}">
      <dsp:nvSpPr>
        <dsp:cNvPr id="0" name=""/>
        <dsp:cNvSpPr/>
      </dsp:nvSpPr>
      <dsp:spPr>
        <a:xfrm>
          <a:off x="5402866" y="918615"/>
          <a:ext cx="397525" cy="293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748"/>
              </a:lnTo>
              <a:lnTo>
                <a:pt x="397525" y="164748"/>
              </a:lnTo>
              <a:lnTo>
                <a:pt x="397525" y="293749"/>
              </a:lnTo>
            </a:path>
          </a:pathLst>
        </a:custGeom>
        <a:noFill/>
        <a:ln w="1079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EC55B-BD84-4E93-8857-5D6C21DAAD73}">
      <dsp:nvSpPr>
        <dsp:cNvPr id="0" name=""/>
        <dsp:cNvSpPr/>
      </dsp:nvSpPr>
      <dsp:spPr>
        <a:xfrm>
          <a:off x="213319" y="2133726"/>
          <a:ext cx="882503" cy="2121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982"/>
              </a:lnTo>
              <a:lnTo>
                <a:pt x="882503" y="2121982"/>
              </a:lnTo>
            </a:path>
          </a:pathLst>
        </a:custGeom>
        <a:noFill/>
        <a:ln w="1079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83558-5940-4A49-AEC2-E0319B199A4E}">
      <dsp:nvSpPr>
        <dsp:cNvPr id="0" name=""/>
        <dsp:cNvSpPr/>
      </dsp:nvSpPr>
      <dsp:spPr>
        <a:xfrm>
          <a:off x="213319" y="2133726"/>
          <a:ext cx="850191" cy="769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9082"/>
              </a:lnTo>
              <a:lnTo>
                <a:pt x="850191" y="769082"/>
              </a:lnTo>
            </a:path>
          </a:pathLst>
        </a:custGeom>
        <a:noFill/>
        <a:ln w="1079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15D41B-FE4F-42E2-B293-551DB0B28FCE}">
      <dsp:nvSpPr>
        <dsp:cNvPr id="0" name=""/>
        <dsp:cNvSpPr/>
      </dsp:nvSpPr>
      <dsp:spPr>
        <a:xfrm>
          <a:off x="1066598" y="918615"/>
          <a:ext cx="4336268" cy="276764"/>
        </a:xfrm>
        <a:custGeom>
          <a:avLst/>
          <a:gdLst/>
          <a:ahLst/>
          <a:cxnLst/>
          <a:rect l="0" t="0" r="0" b="0"/>
          <a:pathLst>
            <a:path>
              <a:moveTo>
                <a:pt x="4336268" y="0"/>
              </a:moveTo>
              <a:lnTo>
                <a:pt x="4336268" y="147763"/>
              </a:lnTo>
              <a:lnTo>
                <a:pt x="0" y="147763"/>
              </a:lnTo>
              <a:lnTo>
                <a:pt x="0" y="276764"/>
              </a:lnTo>
            </a:path>
          </a:pathLst>
        </a:custGeom>
        <a:noFill/>
        <a:ln w="1079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738E8E-1E77-49C1-A7DD-6F8418F84C70}">
      <dsp:nvSpPr>
        <dsp:cNvPr id="0" name=""/>
        <dsp:cNvSpPr/>
      </dsp:nvSpPr>
      <dsp:spPr>
        <a:xfrm>
          <a:off x="4363407" y="0"/>
          <a:ext cx="2078917" cy="918615"/>
        </a:xfrm>
        <a:prstGeom prst="rect">
          <a:avLst/>
        </a:prstGeom>
        <a:solidFill>
          <a:srgbClr val="00B0F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100" b="1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Akuntabilitas</a:t>
          </a:r>
          <a:r>
            <a:rPr lang="en-US" sz="1100" b="1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Kinerja </a:t>
          </a:r>
          <a:r>
            <a:rPr lang="en-US" sz="1100" b="1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Penyelenggaraan</a:t>
          </a:r>
          <a:r>
            <a:rPr lang="en-US" sz="1100" b="1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SATPOL PP, DAMKAR DAN PENYELAMATAN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(Nilai SAKIP SATPOLP3KP)</a:t>
          </a:r>
        </a:p>
      </dsp:txBody>
      <dsp:txXfrm>
        <a:off x="4363407" y="0"/>
        <a:ext cx="2078917" cy="918615"/>
      </dsp:txXfrm>
    </dsp:sp>
    <dsp:sp modelId="{DF8F0883-6351-4863-9C5A-93EBDA3E5B76}">
      <dsp:nvSpPr>
        <dsp:cNvPr id="0" name=""/>
        <dsp:cNvSpPr/>
      </dsp:nvSpPr>
      <dsp:spPr>
        <a:xfrm>
          <a:off x="0" y="1195379"/>
          <a:ext cx="2133196" cy="938346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Kualitas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Penganggaran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Persentase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Penganggaran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telah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diseselaikan</a:t>
          </a:r>
          <a:endParaRPr lang="en-US" sz="11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0" y="1195379"/>
        <a:ext cx="2133196" cy="938346"/>
      </dsp:txXfrm>
    </dsp:sp>
    <dsp:sp modelId="{AFCA20FF-5E60-4B9F-AF20-E8BCCDF7203A}">
      <dsp:nvSpPr>
        <dsp:cNvPr id="0" name=""/>
        <dsp:cNvSpPr/>
      </dsp:nvSpPr>
      <dsp:spPr>
        <a:xfrm>
          <a:off x="1063511" y="2407847"/>
          <a:ext cx="1348686" cy="989922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Tersedianya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tepat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waktu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Perencanaanyang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diselesaikan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sp:txBody>
      <dsp:txXfrm>
        <a:off x="1063511" y="2407847"/>
        <a:ext cx="1348686" cy="989922"/>
      </dsp:txXfrm>
    </dsp:sp>
    <dsp:sp modelId="{6FB76254-8085-4607-8274-21AEA463733C}">
      <dsp:nvSpPr>
        <dsp:cNvPr id="0" name=""/>
        <dsp:cNvSpPr/>
      </dsp:nvSpPr>
      <dsp:spPr>
        <a:xfrm>
          <a:off x="1095822" y="3678949"/>
          <a:ext cx="1264283" cy="1153520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Tersedianya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Penganggaran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akurat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akuntabel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Penganggaran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sp:txBody>
      <dsp:txXfrm>
        <a:off x="1095822" y="3678949"/>
        <a:ext cx="1264283" cy="1153520"/>
      </dsp:txXfrm>
    </dsp:sp>
    <dsp:sp modelId="{9AEC747E-3EE9-47EC-BCB2-3122AB309EB8}">
      <dsp:nvSpPr>
        <dsp:cNvPr id="0" name=""/>
        <dsp:cNvSpPr/>
      </dsp:nvSpPr>
      <dsp:spPr>
        <a:xfrm>
          <a:off x="4976764" y="1212365"/>
          <a:ext cx="1647256" cy="813197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Kualitas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Satuan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Dokumen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yang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dibuat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sp:txBody>
      <dsp:txXfrm>
        <a:off x="4976764" y="1212365"/>
        <a:ext cx="1647256" cy="813197"/>
      </dsp:txXfrm>
    </dsp:sp>
    <dsp:sp modelId="{2420AC5B-08C7-4316-B51F-B44A29C21874}">
      <dsp:nvSpPr>
        <dsp:cNvPr id="0" name=""/>
        <dsp:cNvSpPr/>
      </dsp:nvSpPr>
      <dsp:spPr>
        <a:xfrm>
          <a:off x="5714753" y="2323167"/>
          <a:ext cx="1415226" cy="846817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Tersedianya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Pedoman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Teknis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(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Pedoman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Teknis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Kinerja) </a:t>
          </a:r>
        </a:p>
      </dsp:txBody>
      <dsp:txXfrm>
        <a:off x="5714753" y="2323167"/>
        <a:ext cx="1415226" cy="846817"/>
      </dsp:txXfrm>
    </dsp:sp>
    <dsp:sp modelId="{56C6380E-36C0-4DA7-9755-4CF9CAE5424C}">
      <dsp:nvSpPr>
        <dsp:cNvPr id="0" name=""/>
        <dsp:cNvSpPr/>
      </dsp:nvSpPr>
      <dsp:spPr>
        <a:xfrm>
          <a:off x="5761747" y="3380379"/>
          <a:ext cx="1437377" cy="768298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Tersusunnya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Standar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Operasional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Minimum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(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SOP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Pengukuran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yang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dibuat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sp:txBody>
      <dsp:txXfrm>
        <a:off x="5761747" y="3380379"/>
        <a:ext cx="1437377" cy="768298"/>
      </dsp:txXfrm>
    </dsp:sp>
    <dsp:sp modelId="{DCF8CE9E-D282-4492-B455-2645195D2B8F}">
      <dsp:nvSpPr>
        <dsp:cNvPr id="0" name=""/>
        <dsp:cNvSpPr/>
      </dsp:nvSpPr>
      <dsp:spPr>
        <a:xfrm>
          <a:off x="5839786" y="4355712"/>
          <a:ext cx="1400446" cy="709640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Tersusunnya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SOP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Pengumpulan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Data Kinerja (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SOP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Pengumpulan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Data Kinerja yang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dibuat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sp:txBody>
      <dsp:txXfrm>
        <a:off x="5839786" y="4355712"/>
        <a:ext cx="1400446" cy="709640"/>
      </dsp:txXfrm>
    </dsp:sp>
    <dsp:sp modelId="{2C62954B-17EC-4E50-9C85-95A091552791}">
      <dsp:nvSpPr>
        <dsp:cNvPr id="0" name=""/>
        <dsp:cNvSpPr/>
      </dsp:nvSpPr>
      <dsp:spPr>
        <a:xfrm>
          <a:off x="2888263" y="1203322"/>
          <a:ext cx="1408751" cy="81857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Kualitas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Evaluasi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internal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Satuan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(Nilai SPIP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Perangkat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Daerah )</a:t>
          </a:r>
        </a:p>
      </dsp:txBody>
      <dsp:txXfrm>
        <a:off x="2888263" y="1203322"/>
        <a:ext cx="1408751" cy="818578"/>
      </dsp:txXfrm>
    </dsp:sp>
    <dsp:sp modelId="{515B1766-9537-43BF-B00A-0DA98BC3F9BF}">
      <dsp:nvSpPr>
        <dsp:cNvPr id="0" name=""/>
        <dsp:cNvSpPr/>
      </dsp:nvSpPr>
      <dsp:spPr>
        <a:xfrm>
          <a:off x="3445575" y="2314475"/>
          <a:ext cx="1429158" cy="1051400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Tersedianya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Pedoman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Teknis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Evaluasi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Akuntabilitas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Internal (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Pedoman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Teknis yang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sp:txBody>
      <dsp:txXfrm>
        <a:off x="3445575" y="2314475"/>
        <a:ext cx="1429158" cy="1051400"/>
      </dsp:txXfrm>
    </dsp:sp>
    <dsp:sp modelId="{461B99FB-04E8-4F04-B2DA-1EAB690F1E2A}">
      <dsp:nvSpPr>
        <dsp:cNvPr id="0" name=""/>
        <dsp:cNvSpPr/>
      </dsp:nvSpPr>
      <dsp:spPr>
        <a:xfrm>
          <a:off x="3533995" y="3708263"/>
          <a:ext cx="1424686" cy="1121067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Tersedianya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Tenaga SDM Evaluator yang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memiliki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sertifikat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keahlian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ASN yang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memiliki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sertifikat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keahlian</a:t>
          </a:r>
          <a:r>
            <a:rPr lang="en-US" sz="11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sp:txBody>
      <dsp:txXfrm>
        <a:off x="3533995" y="3708263"/>
        <a:ext cx="1424686" cy="1121067"/>
      </dsp:txXfrm>
    </dsp:sp>
    <dsp:sp modelId="{FD1E0657-7D50-4E9D-BB81-4D54250AFEAD}">
      <dsp:nvSpPr>
        <dsp:cNvPr id="0" name=""/>
        <dsp:cNvSpPr/>
      </dsp:nvSpPr>
      <dsp:spPr>
        <a:xfrm>
          <a:off x="7462882" y="1203279"/>
          <a:ext cx="1516449" cy="845005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Kualitas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Pelaporan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Akuntabilitas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(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Akuntabilitas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yang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dibuat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sp:txBody>
      <dsp:txXfrm>
        <a:off x="7462882" y="1203279"/>
        <a:ext cx="1516449" cy="845005"/>
      </dsp:txXfrm>
    </dsp:sp>
    <dsp:sp modelId="{82C3C463-94EA-463E-A739-CBD8F794837C}">
      <dsp:nvSpPr>
        <dsp:cNvPr id="0" name=""/>
        <dsp:cNvSpPr/>
      </dsp:nvSpPr>
      <dsp:spPr>
        <a:xfrm>
          <a:off x="8026970" y="2344581"/>
          <a:ext cx="1188442" cy="1124378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Tersusunnya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Keuangan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Realisasi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Anggaran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tepat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waktu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Keuangan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sp:txBody>
      <dsp:txXfrm>
        <a:off x="8026970" y="2344581"/>
        <a:ext cx="1188442" cy="1124378"/>
      </dsp:txXfrm>
    </dsp:sp>
    <dsp:sp modelId="{CDABC812-BE44-426D-BBE5-0DF406929A87}">
      <dsp:nvSpPr>
        <dsp:cNvPr id="0" name=""/>
        <dsp:cNvSpPr/>
      </dsp:nvSpPr>
      <dsp:spPr>
        <a:xfrm>
          <a:off x="7987741" y="3680914"/>
          <a:ext cx="1138488" cy="732172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Tersusunnya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(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Jumlah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laporan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Kinerja yang </a:t>
          </a:r>
          <a:r>
            <a:rPr lang="en-US" sz="105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tersusun</a:t>
          </a:r>
          <a:r>
            <a:rPr lang="en-US" sz="105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</a:p>
      </dsp:txBody>
      <dsp:txXfrm>
        <a:off x="7987741" y="3680914"/>
        <a:ext cx="1138488" cy="7321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FA45C-FE8A-4B47-ADDC-B3FF5C0F0C96}">
      <dsp:nvSpPr>
        <dsp:cNvPr id="0" name=""/>
        <dsp:cNvSpPr/>
      </dsp:nvSpPr>
      <dsp:spPr>
        <a:xfrm>
          <a:off x="9142945" y="2289331"/>
          <a:ext cx="194799" cy="22961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6141"/>
              </a:lnTo>
              <a:lnTo>
                <a:pt x="194799" y="2296141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D6196-C773-4F96-9E4B-47395A7F70F3}">
      <dsp:nvSpPr>
        <dsp:cNvPr id="0" name=""/>
        <dsp:cNvSpPr/>
      </dsp:nvSpPr>
      <dsp:spPr>
        <a:xfrm>
          <a:off x="9142945" y="2289331"/>
          <a:ext cx="194799" cy="1778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8022"/>
              </a:lnTo>
              <a:lnTo>
                <a:pt x="194799" y="1778022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53171-441D-4A33-9FAB-23E959BD27E3}">
      <dsp:nvSpPr>
        <dsp:cNvPr id="0" name=""/>
        <dsp:cNvSpPr/>
      </dsp:nvSpPr>
      <dsp:spPr>
        <a:xfrm>
          <a:off x="9142945" y="2289331"/>
          <a:ext cx="194799" cy="125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9902"/>
              </a:lnTo>
              <a:lnTo>
                <a:pt x="194799" y="1259902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01D3F3-59A3-4BE6-B12C-145217D88C54}">
      <dsp:nvSpPr>
        <dsp:cNvPr id="0" name=""/>
        <dsp:cNvSpPr/>
      </dsp:nvSpPr>
      <dsp:spPr>
        <a:xfrm>
          <a:off x="9142945" y="2289331"/>
          <a:ext cx="194799" cy="536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6532"/>
              </a:lnTo>
              <a:lnTo>
                <a:pt x="194799" y="536532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8B6A5-A3EC-4233-92CC-C1055A2A1590}">
      <dsp:nvSpPr>
        <dsp:cNvPr id="0" name=""/>
        <dsp:cNvSpPr/>
      </dsp:nvSpPr>
      <dsp:spPr>
        <a:xfrm>
          <a:off x="7464313" y="1360528"/>
          <a:ext cx="2203759" cy="157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023"/>
              </a:lnTo>
              <a:lnTo>
                <a:pt x="2203759" y="81023"/>
              </a:lnTo>
              <a:lnTo>
                <a:pt x="2203759" y="157647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43C44-2A44-49FA-B39F-26C474B1574B}">
      <dsp:nvSpPr>
        <dsp:cNvPr id="0" name=""/>
        <dsp:cNvSpPr/>
      </dsp:nvSpPr>
      <dsp:spPr>
        <a:xfrm>
          <a:off x="7652135" y="2314062"/>
          <a:ext cx="200692" cy="1332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2897"/>
              </a:lnTo>
              <a:lnTo>
                <a:pt x="200692" y="1332897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1E1C38-5994-471F-87ED-0D037B36F4F8}">
      <dsp:nvSpPr>
        <dsp:cNvPr id="0" name=""/>
        <dsp:cNvSpPr/>
      </dsp:nvSpPr>
      <dsp:spPr>
        <a:xfrm>
          <a:off x="7652135" y="2314062"/>
          <a:ext cx="200692" cy="497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7440"/>
              </a:lnTo>
              <a:lnTo>
                <a:pt x="200692" y="497440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F7691-07FD-4B18-BD38-F419BF36E939}">
      <dsp:nvSpPr>
        <dsp:cNvPr id="0" name=""/>
        <dsp:cNvSpPr/>
      </dsp:nvSpPr>
      <dsp:spPr>
        <a:xfrm>
          <a:off x="7464313" y="1360528"/>
          <a:ext cx="723003" cy="153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623"/>
              </a:lnTo>
              <a:lnTo>
                <a:pt x="723003" y="76623"/>
              </a:lnTo>
              <a:lnTo>
                <a:pt x="723003" y="153246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DE7368-5BF4-40D3-A8B3-3277AFEDC381}">
      <dsp:nvSpPr>
        <dsp:cNvPr id="0" name=""/>
        <dsp:cNvSpPr/>
      </dsp:nvSpPr>
      <dsp:spPr>
        <a:xfrm>
          <a:off x="6151544" y="2379681"/>
          <a:ext cx="202258" cy="132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1878"/>
              </a:lnTo>
              <a:lnTo>
                <a:pt x="202258" y="1321878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6C8498-B980-4E72-AF8B-3B4BC8A9633C}">
      <dsp:nvSpPr>
        <dsp:cNvPr id="0" name=""/>
        <dsp:cNvSpPr/>
      </dsp:nvSpPr>
      <dsp:spPr>
        <a:xfrm>
          <a:off x="6151544" y="2379681"/>
          <a:ext cx="202258" cy="506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05"/>
              </a:lnTo>
              <a:lnTo>
                <a:pt x="202258" y="506005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CBD61-D2AD-4AE7-B4B0-20673F8869E8}">
      <dsp:nvSpPr>
        <dsp:cNvPr id="0" name=""/>
        <dsp:cNvSpPr/>
      </dsp:nvSpPr>
      <dsp:spPr>
        <a:xfrm>
          <a:off x="6690900" y="1360528"/>
          <a:ext cx="773413" cy="153246"/>
        </a:xfrm>
        <a:custGeom>
          <a:avLst/>
          <a:gdLst/>
          <a:ahLst/>
          <a:cxnLst/>
          <a:rect l="0" t="0" r="0" b="0"/>
          <a:pathLst>
            <a:path>
              <a:moveTo>
                <a:pt x="773413" y="0"/>
              </a:moveTo>
              <a:lnTo>
                <a:pt x="773413" y="76623"/>
              </a:lnTo>
              <a:lnTo>
                <a:pt x="0" y="76623"/>
              </a:lnTo>
              <a:lnTo>
                <a:pt x="0" y="153246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BC7E21-A19A-435C-95C4-B69F1CC31A95}">
      <dsp:nvSpPr>
        <dsp:cNvPr id="0" name=""/>
        <dsp:cNvSpPr/>
      </dsp:nvSpPr>
      <dsp:spPr>
        <a:xfrm>
          <a:off x="4731987" y="2326945"/>
          <a:ext cx="188578" cy="1398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8891"/>
              </a:lnTo>
              <a:lnTo>
                <a:pt x="188578" y="1398891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9019C-2F6A-4FFA-A2E5-B648507EDAF3}">
      <dsp:nvSpPr>
        <dsp:cNvPr id="0" name=""/>
        <dsp:cNvSpPr/>
      </dsp:nvSpPr>
      <dsp:spPr>
        <a:xfrm>
          <a:off x="4731987" y="2326945"/>
          <a:ext cx="188578" cy="49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410"/>
              </a:lnTo>
              <a:lnTo>
                <a:pt x="188578" y="491410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6F820-FEBE-4B13-8523-39421FBAFC1D}">
      <dsp:nvSpPr>
        <dsp:cNvPr id="0" name=""/>
        <dsp:cNvSpPr/>
      </dsp:nvSpPr>
      <dsp:spPr>
        <a:xfrm>
          <a:off x="5234863" y="1360528"/>
          <a:ext cx="2229450" cy="153246"/>
        </a:xfrm>
        <a:custGeom>
          <a:avLst/>
          <a:gdLst/>
          <a:ahLst/>
          <a:cxnLst/>
          <a:rect l="0" t="0" r="0" b="0"/>
          <a:pathLst>
            <a:path>
              <a:moveTo>
                <a:pt x="2229450" y="0"/>
              </a:moveTo>
              <a:lnTo>
                <a:pt x="2229450" y="76623"/>
              </a:lnTo>
              <a:lnTo>
                <a:pt x="0" y="76623"/>
              </a:lnTo>
              <a:lnTo>
                <a:pt x="0" y="153246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F4AC3-15B2-4202-B333-75C1BA8026B3}">
      <dsp:nvSpPr>
        <dsp:cNvPr id="0" name=""/>
        <dsp:cNvSpPr/>
      </dsp:nvSpPr>
      <dsp:spPr>
        <a:xfrm>
          <a:off x="4942943" y="578852"/>
          <a:ext cx="2521370" cy="156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45"/>
              </a:lnTo>
              <a:lnTo>
                <a:pt x="2521370" y="79445"/>
              </a:lnTo>
              <a:lnTo>
                <a:pt x="2521370" y="156068"/>
              </a:lnTo>
            </a:path>
          </a:pathLst>
        </a:custGeom>
        <a:noFill/>
        <a:ln w="10795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5EDAC10-3658-45BC-852F-DA87EB0CE46C}">
      <dsp:nvSpPr>
        <dsp:cNvPr id="0" name=""/>
        <dsp:cNvSpPr/>
      </dsp:nvSpPr>
      <dsp:spPr>
        <a:xfrm>
          <a:off x="2705904" y="2199247"/>
          <a:ext cx="291186" cy="2933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3614"/>
              </a:lnTo>
              <a:lnTo>
                <a:pt x="291186" y="2933614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570D4-D979-4B27-9DA0-0A4BC1C64CEF}">
      <dsp:nvSpPr>
        <dsp:cNvPr id="0" name=""/>
        <dsp:cNvSpPr/>
      </dsp:nvSpPr>
      <dsp:spPr>
        <a:xfrm>
          <a:off x="2705904" y="2199247"/>
          <a:ext cx="291186" cy="1861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1716"/>
              </a:lnTo>
              <a:lnTo>
                <a:pt x="291186" y="1861716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19200-D105-46E0-91EE-9F2FE385DBF1}">
      <dsp:nvSpPr>
        <dsp:cNvPr id="0" name=""/>
        <dsp:cNvSpPr/>
      </dsp:nvSpPr>
      <dsp:spPr>
        <a:xfrm>
          <a:off x="2705904" y="2199247"/>
          <a:ext cx="291186" cy="682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564"/>
              </a:lnTo>
              <a:lnTo>
                <a:pt x="291186" y="682564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0E0684-DF96-457A-823A-B32F28F53631}">
      <dsp:nvSpPr>
        <dsp:cNvPr id="0" name=""/>
        <dsp:cNvSpPr/>
      </dsp:nvSpPr>
      <dsp:spPr>
        <a:xfrm>
          <a:off x="2542728" y="1293103"/>
          <a:ext cx="939671" cy="153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623"/>
              </a:lnTo>
              <a:lnTo>
                <a:pt x="939671" y="76623"/>
              </a:lnTo>
              <a:lnTo>
                <a:pt x="939671" y="153246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E0D87-4230-4943-903C-3A5A6D0CB3C6}">
      <dsp:nvSpPr>
        <dsp:cNvPr id="0" name=""/>
        <dsp:cNvSpPr/>
      </dsp:nvSpPr>
      <dsp:spPr>
        <a:xfrm>
          <a:off x="805046" y="2215440"/>
          <a:ext cx="278077" cy="3029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9684"/>
              </a:lnTo>
              <a:lnTo>
                <a:pt x="278077" y="3029684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9B198-4390-4C15-95B8-EB9F27721BE1}">
      <dsp:nvSpPr>
        <dsp:cNvPr id="0" name=""/>
        <dsp:cNvSpPr/>
      </dsp:nvSpPr>
      <dsp:spPr>
        <a:xfrm>
          <a:off x="805046" y="2215440"/>
          <a:ext cx="258914" cy="2158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8389"/>
              </a:lnTo>
              <a:lnTo>
                <a:pt x="258914" y="2158389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F92E4-35EE-4F76-965C-099CE6C6E89A}">
      <dsp:nvSpPr>
        <dsp:cNvPr id="0" name=""/>
        <dsp:cNvSpPr/>
      </dsp:nvSpPr>
      <dsp:spPr>
        <a:xfrm>
          <a:off x="805046" y="2215440"/>
          <a:ext cx="258914" cy="1304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4276"/>
              </a:lnTo>
              <a:lnTo>
                <a:pt x="258914" y="1304276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3B90D0-E877-4A18-AAA9-00CA14D4F899}">
      <dsp:nvSpPr>
        <dsp:cNvPr id="0" name=""/>
        <dsp:cNvSpPr/>
      </dsp:nvSpPr>
      <dsp:spPr>
        <a:xfrm>
          <a:off x="805046" y="2215440"/>
          <a:ext cx="258914" cy="491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332"/>
              </a:lnTo>
              <a:lnTo>
                <a:pt x="258914" y="491332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6D1B8-0465-4428-8FEB-51E42BBEC63C}">
      <dsp:nvSpPr>
        <dsp:cNvPr id="0" name=""/>
        <dsp:cNvSpPr/>
      </dsp:nvSpPr>
      <dsp:spPr>
        <a:xfrm>
          <a:off x="1495485" y="1293103"/>
          <a:ext cx="1047243" cy="153246"/>
        </a:xfrm>
        <a:custGeom>
          <a:avLst/>
          <a:gdLst/>
          <a:ahLst/>
          <a:cxnLst/>
          <a:rect l="0" t="0" r="0" b="0"/>
          <a:pathLst>
            <a:path>
              <a:moveTo>
                <a:pt x="1047243" y="0"/>
              </a:moveTo>
              <a:lnTo>
                <a:pt x="1047243" y="76623"/>
              </a:lnTo>
              <a:lnTo>
                <a:pt x="0" y="76623"/>
              </a:lnTo>
              <a:lnTo>
                <a:pt x="0" y="153246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F9989-8FD8-4862-8AA9-E9C395C21F3A}">
      <dsp:nvSpPr>
        <dsp:cNvPr id="0" name=""/>
        <dsp:cNvSpPr/>
      </dsp:nvSpPr>
      <dsp:spPr>
        <a:xfrm>
          <a:off x="2542728" y="578852"/>
          <a:ext cx="2400214" cy="156068"/>
        </a:xfrm>
        <a:custGeom>
          <a:avLst/>
          <a:gdLst/>
          <a:ahLst/>
          <a:cxnLst/>
          <a:rect l="0" t="0" r="0" b="0"/>
          <a:pathLst>
            <a:path>
              <a:moveTo>
                <a:pt x="2400214" y="0"/>
              </a:moveTo>
              <a:lnTo>
                <a:pt x="2400214" y="79445"/>
              </a:lnTo>
              <a:lnTo>
                <a:pt x="0" y="79445"/>
              </a:lnTo>
              <a:lnTo>
                <a:pt x="0" y="156068"/>
              </a:lnTo>
            </a:path>
          </a:pathLst>
        </a:custGeom>
        <a:noFill/>
        <a:ln w="10795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BBD19119-95F9-47C8-9B41-E7CC4779B9CD}">
      <dsp:nvSpPr>
        <dsp:cNvPr id="0" name=""/>
        <dsp:cNvSpPr/>
      </dsp:nvSpPr>
      <dsp:spPr>
        <a:xfrm>
          <a:off x="3614528" y="0"/>
          <a:ext cx="2656829" cy="578852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4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4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Kualitas</a:t>
          </a:r>
          <a:r>
            <a:rPr lang="en-US" sz="14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4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Penegakan</a:t>
          </a:r>
          <a:r>
            <a:rPr lang="en-US" sz="14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4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Peraturan</a:t>
          </a:r>
          <a:r>
            <a:rPr lang="en-US" sz="14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4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Perundangan</a:t>
          </a:r>
          <a:r>
            <a:rPr lang="en-US" sz="14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Daerah</a:t>
          </a:r>
          <a:endParaRPr lang="en-US" sz="14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3614528" y="0"/>
        <a:ext cx="2656829" cy="578852"/>
      </dsp:txXfrm>
    </dsp:sp>
    <dsp:sp modelId="{A590C930-1700-4409-BB1D-A295385D61BC}">
      <dsp:nvSpPr>
        <dsp:cNvPr id="0" name=""/>
        <dsp:cNvSpPr/>
      </dsp:nvSpPr>
      <dsp:spPr>
        <a:xfrm>
          <a:off x="1539463" y="734921"/>
          <a:ext cx="2006531" cy="558182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9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Persentase</a:t>
          </a:r>
          <a:r>
            <a:rPr lang="en-US" sz="9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penyelesaian</a:t>
          </a:r>
          <a:r>
            <a:rPr lang="en-US" sz="9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pelanggaran</a:t>
          </a:r>
          <a:r>
            <a:rPr lang="en-US" sz="9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K</a:t>
          </a:r>
          <a:r>
            <a:rPr lang="en-US" sz="14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3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539463" y="734921"/>
        <a:ext cx="2006531" cy="558182"/>
      </dsp:txXfrm>
    </dsp:sp>
    <dsp:sp modelId="{B2392EF5-5C52-4627-9DE6-FAC1D8FE495A}">
      <dsp:nvSpPr>
        <dsp:cNvPr id="0" name=""/>
        <dsp:cNvSpPr/>
      </dsp:nvSpPr>
      <dsp:spPr>
        <a:xfrm>
          <a:off x="632436" y="1446350"/>
          <a:ext cx="1726097" cy="769090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Kompetensi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SDM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Satpol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PP dan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Linmas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32436" y="1446350"/>
        <a:ext cx="1726097" cy="769090"/>
      </dsp:txXfrm>
    </dsp:sp>
    <dsp:sp modelId="{E42E522D-CB2E-4FBB-8239-2059C7E00DF2}">
      <dsp:nvSpPr>
        <dsp:cNvPr id="0" name=""/>
        <dsp:cNvSpPr/>
      </dsp:nvSpPr>
      <dsp:spPr>
        <a:xfrm>
          <a:off x="1063961" y="2368687"/>
          <a:ext cx="1321409" cy="676171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DIKLAT SATPOL PP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063961" y="2368687"/>
        <a:ext cx="1321409" cy="676171"/>
      </dsp:txXfrm>
    </dsp:sp>
    <dsp:sp modelId="{A1F496D9-AE0A-4984-BA7B-A03443E8DB99}">
      <dsp:nvSpPr>
        <dsp:cNvPr id="0" name=""/>
        <dsp:cNvSpPr/>
      </dsp:nvSpPr>
      <dsp:spPr>
        <a:xfrm>
          <a:off x="1063961" y="3198105"/>
          <a:ext cx="1452165" cy="643223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BIMTEK Teknis SATPOL PP dan LINMAS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063961" y="3198105"/>
        <a:ext cx="1452165" cy="643223"/>
      </dsp:txXfrm>
    </dsp:sp>
    <dsp:sp modelId="{2D62C639-B14C-4BA3-B750-39453D979D1F}">
      <dsp:nvSpPr>
        <dsp:cNvPr id="0" name=""/>
        <dsp:cNvSpPr/>
      </dsp:nvSpPr>
      <dsp:spPr>
        <a:xfrm>
          <a:off x="1063961" y="3994575"/>
          <a:ext cx="1556037" cy="758508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Workshop SATPOL PP dan LINMAS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063961" y="3994575"/>
        <a:ext cx="1556037" cy="758508"/>
      </dsp:txXfrm>
    </dsp:sp>
    <dsp:sp modelId="{FE0DDF1F-6666-434D-A4F8-A5540E8C232F}">
      <dsp:nvSpPr>
        <dsp:cNvPr id="0" name=""/>
        <dsp:cNvSpPr/>
      </dsp:nvSpPr>
      <dsp:spPr>
        <a:xfrm>
          <a:off x="1083124" y="4907221"/>
          <a:ext cx="1343162" cy="675806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Pembinaan dan Penyuluhan SATPOL PP dan LINMAS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083124" y="4907221"/>
        <a:ext cx="1343162" cy="675806"/>
      </dsp:txXfrm>
    </dsp:sp>
    <dsp:sp modelId="{62FCFB4D-66BE-499A-8EFF-8833BFFA42C6}">
      <dsp:nvSpPr>
        <dsp:cNvPr id="0" name=""/>
        <dsp:cNvSpPr/>
      </dsp:nvSpPr>
      <dsp:spPr>
        <a:xfrm>
          <a:off x="2511780" y="1446350"/>
          <a:ext cx="1941240" cy="752897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kegiatan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Deteksi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Dini dan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Cegah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Dini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Patroli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Wilayah 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511780" y="1446350"/>
        <a:ext cx="1941240" cy="752897"/>
      </dsp:txXfrm>
    </dsp:sp>
    <dsp:sp modelId="{C0D87B86-D16A-49D9-A1B9-3D7763D0673F}">
      <dsp:nvSpPr>
        <dsp:cNvPr id="0" name=""/>
        <dsp:cNvSpPr/>
      </dsp:nvSpPr>
      <dsp:spPr>
        <a:xfrm>
          <a:off x="2997090" y="2352494"/>
          <a:ext cx="1287359" cy="1058635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Terpenuhinya  </a:t>
          </a:r>
          <a:r>
            <a:rPr lang="en-US" sz="900" u="none" strike="noStrike" kern="120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Pengadaan Mobil Double Cabin (Patroli) dan Dan Mobil Truck Dalmas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97090" y="2352494"/>
        <a:ext cx="1287359" cy="1058635"/>
      </dsp:txXfrm>
    </dsp:sp>
    <dsp:sp modelId="{AF542CF5-78B9-49B8-B4EA-FBB69788FA3E}">
      <dsp:nvSpPr>
        <dsp:cNvPr id="0" name=""/>
        <dsp:cNvSpPr/>
      </dsp:nvSpPr>
      <dsp:spPr>
        <a:xfrm>
          <a:off x="2997090" y="3564375"/>
          <a:ext cx="1408329" cy="993176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Terlaksananya Sosialisai  </a:t>
          </a:r>
          <a:r>
            <a:rPr lang="sv-SE" sz="900" u="none" strike="noStrike" kern="120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Menurunkan Persepsi Masyarakat terkait Satpol PP yang arogan, Tukang Gusur dan Semena-mena “Saya Satpol"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97090" y="3564375"/>
        <a:ext cx="1408329" cy="993176"/>
      </dsp:txXfrm>
    </dsp:sp>
    <dsp:sp modelId="{9A7ABDFE-1872-465A-B679-7D3A62CEC04C}">
      <dsp:nvSpPr>
        <dsp:cNvPr id="0" name=""/>
        <dsp:cNvSpPr/>
      </dsp:nvSpPr>
      <dsp:spPr>
        <a:xfrm>
          <a:off x="2997090" y="4710799"/>
          <a:ext cx="1546594" cy="844126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Mengedepankan Proses Penanganan Mediasi yang HUMANIS dan Bernuansa Hak Asasi Manusia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97090" y="4710799"/>
        <a:ext cx="1546594" cy="844126"/>
      </dsp:txXfrm>
    </dsp:sp>
    <dsp:sp modelId="{97D82CB3-030E-4FD2-A4C0-8DBCEC4BE62C}">
      <dsp:nvSpPr>
        <dsp:cNvPr id="0" name=""/>
        <dsp:cNvSpPr/>
      </dsp:nvSpPr>
      <dsp:spPr>
        <a:xfrm>
          <a:off x="6586451" y="734921"/>
          <a:ext cx="1755724" cy="625607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Menurunya</a:t>
          </a:r>
          <a:r>
            <a:rPr lang="en-US" sz="9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Persentase</a:t>
          </a:r>
          <a:r>
            <a:rPr lang="en-US" sz="9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Pelanggaran</a:t>
          </a:r>
          <a:r>
            <a:rPr lang="en-US" sz="9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Perda</a:t>
          </a:r>
          <a:r>
            <a:rPr lang="en-US" sz="900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</a:t>
          </a:r>
          <a:r>
            <a:rPr lang="en-US" sz="900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Perkada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586451" y="734921"/>
        <a:ext cx="1755724" cy="625607"/>
      </dsp:txXfrm>
    </dsp:sp>
    <dsp:sp modelId="{9376363A-8618-4CB7-8FE8-5CBBCE35C880}">
      <dsp:nvSpPr>
        <dsp:cNvPr id="0" name=""/>
        <dsp:cNvSpPr/>
      </dsp:nvSpPr>
      <dsp:spPr>
        <a:xfrm>
          <a:off x="4606267" y="1513775"/>
          <a:ext cx="1257191" cy="813170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Kegiatan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Perda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Perkada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yang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Memuat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SANKSI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4606267" y="1513775"/>
        <a:ext cx="1257191" cy="813170"/>
      </dsp:txXfrm>
    </dsp:sp>
    <dsp:sp modelId="{62EFCCE3-37D8-4131-AEA4-F643ED979D5D}">
      <dsp:nvSpPr>
        <dsp:cNvPr id="0" name=""/>
        <dsp:cNvSpPr/>
      </dsp:nvSpPr>
      <dsp:spPr>
        <a:xfrm>
          <a:off x="4920565" y="2480192"/>
          <a:ext cx="1096297" cy="676328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 PERDA/PERKADA yang memuat sanksi di 14 Kecamatan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4920565" y="2480192"/>
        <a:ext cx="1096297" cy="676328"/>
      </dsp:txXfrm>
    </dsp:sp>
    <dsp:sp modelId="{9902806B-7B91-4B38-AF1F-CF94B8B47E14}">
      <dsp:nvSpPr>
        <dsp:cNvPr id="0" name=""/>
        <dsp:cNvSpPr/>
      </dsp:nvSpPr>
      <dsp:spPr>
        <a:xfrm>
          <a:off x="4920565" y="3309767"/>
          <a:ext cx="1074171" cy="832140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 PERDA/PERKADA yang memuat sanksi di 103 Keluarahan/Desa</a:t>
          </a:r>
          <a:r>
            <a:rPr lang="en-US" sz="900" b="1" kern="120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)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4920565" y="3309767"/>
        <a:ext cx="1074171" cy="832140"/>
      </dsp:txXfrm>
    </dsp:sp>
    <dsp:sp modelId="{862E83AD-1776-419C-9427-71B844F9C62D}">
      <dsp:nvSpPr>
        <dsp:cNvPr id="0" name=""/>
        <dsp:cNvSpPr/>
      </dsp:nvSpPr>
      <dsp:spPr>
        <a:xfrm>
          <a:off x="6016706" y="1513775"/>
          <a:ext cx="1348387" cy="865905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 Pengawasan Atas </a:t>
          </a:r>
          <a:r>
            <a:rPr lang="fi-FI" sz="10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Kepatuhan</a:t>
          </a:r>
          <a:r>
            <a:rPr lang="fi-FI" sz="11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Terhadap Pelaksanaan Perda/Perkada</a:t>
          </a:r>
          <a:endParaRPr lang="en-ID" sz="1100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016706" y="1513775"/>
        <a:ext cx="1348387" cy="865905"/>
      </dsp:txXfrm>
    </dsp:sp>
    <dsp:sp modelId="{86ADAF17-1A2C-43D1-9508-0CAC029244C0}">
      <dsp:nvSpPr>
        <dsp:cNvPr id="0" name=""/>
        <dsp:cNvSpPr/>
      </dsp:nvSpPr>
      <dsp:spPr>
        <a:xfrm>
          <a:off x="6353803" y="2532927"/>
          <a:ext cx="1189580" cy="705518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Operasi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Yustisi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Non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Yustisi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bekerja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sama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dengan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Aparat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Penegak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Hukum dan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Perangkat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Daerah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Terkait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353803" y="2532927"/>
        <a:ext cx="1189580" cy="705518"/>
      </dsp:txXfrm>
    </dsp:sp>
    <dsp:sp modelId="{BFB85308-D87D-40CD-81D6-73080591318C}">
      <dsp:nvSpPr>
        <dsp:cNvPr id="0" name=""/>
        <dsp:cNvSpPr/>
      </dsp:nvSpPr>
      <dsp:spPr>
        <a:xfrm>
          <a:off x="6353803" y="3391692"/>
          <a:ext cx="1191952" cy="619733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Operasi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Yustisi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Non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Yustisi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bekerja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sama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dengan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Perangkat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Daerah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Terkait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353803" y="3391692"/>
        <a:ext cx="1191952" cy="619733"/>
      </dsp:txXfrm>
    </dsp:sp>
    <dsp:sp modelId="{93A58F4E-21A6-4A41-BAE1-679C317788EB}">
      <dsp:nvSpPr>
        <dsp:cNvPr id="0" name=""/>
        <dsp:cNvSpPr/>
      </dsp:nvSpPr>
      <dsp:spPr>
        <a:xfrm>
          <a:off x="7518340" y="1513775"/>
          <a:ext cx="1337952" cy="800286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Menurunkan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Pelanggaran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Perda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Perkada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7518340" y="1513775"/>
        <a:ext cx="1337952" cy="800286"/>
      </dsp:txXfrm>
    </dsp:sp>
    <dsp:sp modelId="{B6D18743-E395-45A5-9819-EB20F5739AA7}">
      <dsp:nvSpPr>
        <dsp:cNvPr id="0" name=""/>
        <dsp:cNvSpPr/>
      </dsp:nvSpPr>
      <dsp:spPr>
        <a:xfrm>
          <a:off x="7852828" y="2467308"/>
          <a:ext cx="1109191" cy="688387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Penegakan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Peraturan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PERDA/PERKADA </a:t>
          </a:r>
          <a:r>
            <a:rPr lang="en-US" sz="9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US" sz="9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Massif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7852828" y="2467308"/>
        <a:ext cx="1109191" cy="688387"/>
      </dsp:txXfrm>
    </dsp:sp>
    <dsp:sp modelId="{A2D981E3-9E4C-47CA-A19D-27E9F3220719}">
      <dsp:nvSpPr>
        <dsp:cNvPr id="0" name=""/>
        <dsp:cNvSpPr/>
      </dsp:nvSpPr>
      <dsp:spPr>
        <a:xfrm>
          <a:off x="7852828" y="3308943"/>
          <a:ext cx="1059758" cy="676032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Melakukan SIDANG TIPIRING (Tindak Pidana Ringan)</a:t>
          </a:r>
          <a:endParaRPr lang="en-US" sz="90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7852828" y="3308943"/>
        <a:ext cx="1059758" cy="676032"/>
      </dsp:txXfrm>
    </dsp:sp>
    <dsp:sp modelId="{9FC93D34-CC69-4B03-8800-D436AADD82D1}">
      <dsp:nvSpPr>
        <dsp:cNvPr id="0" name=""/>
        <dsp:cNvSpPr/>
      </dsp:nvSpPr>
      <dsp:spPr>
        <a:xfrm>
          <a:off x="9011663" y="1518175"/>
          <a:ext cx="1312820" cy="771155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10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Kompetensi</a:t>
          </a:r>
          <a:r>
            <a:rPr lang="en-US" sz="10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PPNS yang </a:t>
          </a:r>
          <a:r>
            <a:rPr lang="en-US" sz="10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berkompeten</a:t>
          </a:r>
          <a:r>
            <a:rPr lang="en-US" sz="100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di </a:t>
          </a:r>
          <a:r>
            <a:rPr lang="en-US" sz="100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bidangnya</a:t>
          </a:r>
          <a:endParaRPr lang="en-ID" sz="1000" kern="1200" dirty="0">
            <a:solidFill>
              <a:schemeClr val="tx1"/>
            </a:solidFill>
          </a:endParaRPr>
        </a:p>
      </dsp:txBody>
      <dsp:txXfrm>
        <a:off x="9011663" y="1518175"/>
        <a:ext cx="1312820" cy="771155"/>
      </dsp:txXfrm>
    </dsp:sp>
    <dsp:sp modelId="{C65888B4-526A-4D13-90BC-B95E843F372D}">
      <dsp:nvSpPr>
        <dsp:cNvPr id="0" name=""/>
        <dsp:cNvSpPr/>
      </dsp:nvSpPr>
      <dsp:spPr>
        <a:xfrm>
          <a:off x="9337744" y="2438177"/>
          <a:ext cx="1349256" cy="775373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DIKLAT PPNS </a:t>
          </a:r>
          <a:r>
            <a:rPr lang="en-US" sz="105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Bagi</a:t>
          </a:r>
          <a:r>
            <a:rPr lang="en-US" sz="105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Aparatur</a:t>
          </a:r>
          <a:r>
            <a:rPr lang="en-US" sz="105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u="none" strike="noStrike" kern="1200" dirty="0" err="1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Satpol</a:t>
          </a:r>
          <a:r>
            <a:rPr lang="en-US" sz="1050" u="none" strike="noStrike" kern="1200" dirty="0">
              <a:solidFill>
                <a:schemeClr val="tx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PP</a:t>
          </a:r>
          <a:endParaRPr lang="en-US" sz="1050" b="1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9337744" y="2438177"/>
        <a:ext cx="1349256" cy="775373"/>
      </dsp:txXfrm>
    </dsp:sp>
    <dsp:sp modelId="{757401A6-7180-4FA3-AA58-FF551950106E}">
      <dsp:nvSpPr>
        <dsp:cNvPr id="0" name=""/>
        <dsp:cNvSpPr/>
      </dsp:nvSpPr>
      <dsp:spPr>
        <a:xfrm>
          <a:off x="9337744" y="3366797"/>
          <a:ext cx="1345038" cy="364872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Pengembangan</a:t>
          </a:r>
          <a:r>
            <a:rPr lang="en-US" sz="9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b="1" kern="1200" dirty="0" err="1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Kapasitas</a:t>
          </a:r>
          <a:r>
            <a:rPr lang="en-US" sz="9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 PPNS</a:t>
          </a:r>
        </a:p>
      </dsp:txBody>
      <dsp:txXfrm>
        <a:off x="9337744" y="3366797"/>
        <a:ext cx="1345038" cy="364872"/>
      </dsp:txXfrm>
    </dsp:sp>
    <dsp:sp modelId="{A882E465-75C9-4BD2-83E0-748FF89B1803}">
      <dsp:nvSpPr>
        <dsp:cNvPr id="0" name=""/>
        <dsp:cNvSpPr/>
      </dsp:nvSpPr>
      <dsp:spPr>
        <a:xfrm>
          <a:off x="9337744" y="3884916"/>
          <a:ext cx="1332165" cy="364872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Workshop PPNS</a:t>
          </a:r>
        </a:p>
      </dsp:txBody>
      <dsp:txXfrm>
        <a:off x="9337744" y="3884916"/>
        <a:ext cx="1332165" cy="364872"/>
      </dsp:txXfrm>
    </dsp:sp>
    <dsp:sp modelId="{3EE1F86F-D79E-44A6-B437-55581F854DAB}">
      <dsp:nvSpPr>
        <dsp:cNvPr id="0" name=""/>
        <dsp:cNvSpPr/>
      </dsp:nvSpPr>
      <dsp:spPr>
        <a:xfrm>
          <a:off x="9337744" y="4403036"/>
          <a:ext cx="1315075" cy="364872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BIMTEK PPNS</a:t>
          </a:r>
        </a:p>
      </dsp:txBody>
      <dsp:txXfrm>
        <a:off x="9337744" y="4403036"/>
        <a:ext cx="1315075" cy="3648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FA45C-FE8A-4B47-ADDC-B3FF5C0F0C96}">
      <dsp:nvSpPr>
        <dsp:cNvPr id="0" name=""/>
        <dsp:cNvSpPr/>
      </dsp:nvSpPr>
      <dsp:spPr>
        <a:xfrm>
          <a:off x="8648286" y="2169065"/>
          <a:ext cx="167135" cy="1970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0062"/>
              </a:lnTo>
              <a:lnTo>
                <a:pt x="167135" y="1970062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D6196-C773-4F96-9E4B-47395A7F70F3}">
      <dsp:nvSpPr>
        <dsp:cNvPr id="0" name=""/>
        <dsp:cNvSpPr/>
      </dsp:nvSpPr>
      <dsp:spPr>
        <a:xfrm>
          <a:off x="8648286" y="2169065"/>
          <a:ext cx="167135" cy="1525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5521"/>
              </a:lnTo>
              <a:lnTo>
                <a:pt x="167135" y="1525521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53171-441D-4A33-9FAB-23E959BD27E3}">
      <dsp:nvSpPr>
        <dsp:cNvPr id="0" name=""/>
        <dsp:cNvSpPr/>
      </dsp:nvSpPr>
      <dsp:spPr>
        <a:xfrm>
          <a:off x="8648286" y="2169065"/>
          <a:ext cx="167135" cy="1080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0981"/>
              </a:lnTo>
              <a:lnTo>
                <a:pt x="167135" y="1080981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01D3F3-59A3-4BE6-B12C-145217D88C54}">
      <dsp:nvSpPr>
        <dsp:cNvPr id="0" name=""/>
        <dsp:cNvSpPr/>
      </dsp:nvSpPr>
      <dsp:spPr>
        <a:xfrm>
          <a:off x="8648286" y="2169065"/>
          <a:ext cx="167135" cy="46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338"/>
              </a:lnTo>
              <a:lnTo>
                <a:pt x="167135" y="460338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8B6A5-A3EC-4233-92CC-C1055A2A1590}">
      <dsp:nvSpPr>
        <dsp:cNvPr id="0" name=""/>
        <dsp:cNvSpPr/>
      </dsp:nvSpPr>
      <dsp:spPr>
        <a:xfrm>
          <a:off x="7208040" y="1372163"/>
          <a:ext cx="1890799" cy="13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517"/>
              </a:lnTo>
              <a:lnTo>
                <a:pt x="1890799" y="69517"/>
              </a:lnTo>
              <a:lnTo>
                <a:pt x="1890799" y="135259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43C44-2A44-49FA-B39F-26C474B1574B}">
      <dsp:nvSpPr>
        <dsp:cNvPr id="0" name=""/>
        <dsp:cNvSpPr/>
      </dsp:nvSpPr>
      <dsp:spPr>
        <a:xfrm>
          <a:off x="7369189" y="2190284"/>
          <a:ext cx="172192" cy="1143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3610"/>
              </a:lnTo>
              <a:lnTo>
                <a:pt x="172192" y="1143610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1E1C38-5994-471F-87ED-0D037B36F4F8}">
      <dsp:nvSpPr>
        <dsp:cNvPr id="0" name=""/>
        <dsp:cNvSpPr/>
      </dsp:nvSpPr>
      <dsp:spPr>
        <a:xfrm>
          <a:off x="7369189" y="2190284"/>
          <a:ext cx="172192" cy="4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6797"/>
              </a:lnTo>
              <a:lnTo>
                <a:pt x="172192" y="426797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F7691-07FD-4B18-BD38-F419BF36E939}">
      <dsp:nvSpPr>
        <dsp:cNvPr id="0" name=""/>
        <dsp:cNvSpPr/>
      </dsp:nvSpPr>
      <dsp:spPr>
        <a:xfrm>
          <a:off x="7208040" y="1372163"/>
          <a:ext cx="620328" cy="131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741"/>
              </a:lnTo>
              <a:lnTo>
                <a:pt x="620328" y="65741"/>
              </a:lnTo>
              <a:lnTo>
                <a:pt x="620328" y="131483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DE7368-5BF4-40D3-A8B3-3277AFEDC381}">
      <dsp:nvSpPr>
        <dsp:cNvPr id="0" name=""/>
        <dsp:cNvSpPr/>
      </dsp:nvSpPr>
      <dsp:spPr>
        <a:xfrm>
          <a:off x="6081699" y="2246584"/>
          <a:ext cx="173535" cy="165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9248"/>
              </a:lnTo>
              <a:lnTo>
                <a:pt x="173535" y="1659248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6C8498-B980-4E72-AF8B-3B4BC8A9633C}">
      <dsp:nvSpPr>
        <dsp:cNvPr id="0" name=""/>
        <dsp:cNvSpPr/>
      </dsp:nvSpPr>
      <dsp:spPr>
        <a:xfrm>
          <a:off x="6081699" y="2246584"/>
          <a:ext cx="173535" cy="405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871"/>
              </a:lnTo>
              <a:lnTo>
                <a:pt x="173535" y="405871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CBD61-D2AD-4AE7-B4B0-20673F8869E8}">
      <dsp:nvSpPr>
        <dsp:cNvPr id="0" name=""/>
        <dsp:cNvSpPr/>
      </dsp:nvSpPr>
      <dsp:spPr>
        <a:xfrm>
          <a:off x="6544460" y="1372163"/>
          <a:ext cx="663579" cy="131483"/>
        </a:xfrm>
        <a:custGeom>
          <a:avLst/>
          <a:gdLst/>
          <a:ahLst/>
          <a:cxnLst/>
          <a:rect l="0" t="0" r="0" b="0"/>
          <a:pathLst>
            <a:path>
              <a:moveTo>
                <a:pt x="663579" y="0"/>
              </a:moveTo>
              <a:lnTo>
                <a:pt x="663579" y="65741"/>
              </a:lnTo>
              <a:lnTo>
                <a:pt x="0" y="65741"/>
              </a:lnTo>
              <a:lnTo>
                <a:pt x="0" y="131483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BC7E21-A19A-435C-95C4-B69F1CC31A95}">
      <dsp:nvSpPr>
        <dsp:cNvPr id="0" name=""/>
        <dsp:cNvSpPr/>
      </dsp:nvSpPr>
      <dsp:spPr>
        <a:xfrm>
          <a:off x="4863735" y="2201338"/>
          <a:ext cx="161798" cy="1200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0232"/>
              </a:lnTo>
              <a:lnTo>
                <a:pt x="161798" y="1200232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9019C-2F6A-4FFA-A2E5-B648507EDAF3}">
      <dsp:nvSpPr>
        <dsp:cNvPr id="0" name=""/>
        <dsp:cNvSpPr/>
      </dsp:nvSpPr>
      <dsp:spPr>
        <a:xfrm>
          <a:off x="4863735" y="2201338"/>
          <a:ext cx="161798" cy="421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624"/>
              </a:lnTo>
              <a:lnTo>
                <a:pt x="161798" y="421624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6F820-FEBE-4B13-8523-39421FBAFC1D}">
      <dsp:nvSpPr>
        <dsp:cNvPr id="0" name=""/>
        <dsp:cNvSpPr/>
      </dsp:nvSpPr>
      <dsp:spPr>
        <a:xfrm>
          <a:off x="5295198" y="1372163"/>
          <a:ext cx="1912841" cy="131483"/>
        </a:xfrm>
        <a:custGeom>
          <a:avLst/>
          <a:gdLst/>
          <a:ahLst/>
          <a:cxnLst/>
          <a:rect l="0" t="0" r="0" b="0"/>
          <a:pathLst>
            <a:path>
              <a:moveTo>
                <a:pt x="1912841" y="0"/>
              </a:moveTo>
              <a:lnTo>
                <a:pt x="1912841" y="65741"/>
              </a:lnTo>
              <a:lnTo>
                <a:pt x="0" y="65741"/>
              </a:lnTo>
              <a:lnTo>
                <a:pt x="0" y="131483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F4AC3-15B2-4202-B333-75C1BA8026B3}">
      <dsp:nvSpPr>
        <dsp:cNvPr id="0" name=""/>
        <dsp:cNvSpPr/>
      </dsp:nvSpPr>
      <dsp:spPr>
        <a:xfrm>
          <a:off x="5044734" y="702774"/>
          <a:ext cx="2163306" cy="132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883"/>
              </a:lnTo>
              <a:lnTo>
                <a:pt x="2163306" y="66883"/>
              </a:lnTo>
              <a:lnTo>
                <a:pt x="2163306" y="132625"/>
              </a:lnTo>
            </a:path>
          </a:pathLst>
        </a:custGeom>
        <a:noFill/>
        <a:ln w="10795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5EDAC10-3658-45BC-852F-DA87EB0CE46C}">
      <dsp:nvSpPr>
        <dsp:cNvPr id="0" name=""/>
        <dsp:cNvSpPr/>
      </dsp:nvSpPr>
      <dsp:spPr>
        <a:xfrm>
          <a:off x="3125381" y="2091774"/>
          <a:ext cx="249834" cy="2517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7006"/>
              </a:lnTo>
              <a:lnTo>
                <a:pt x="249834" y="2517006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570D4-D979-4B27-9DA0-0A4BC1C64CEF}">
      <dsp:nvSpPr>
        <dsp:cNvPr id="0" name=""/>
        <dsp:cNvSpPr/>
      </dsp:nvSpPr>
      <dsp:spPr>
        <a:xfrm>
          <a:off x="3125381" y="2091774"/>
          <a:ext cx="249834" cy="1597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7330"/>
              </a:lnTo>
              <a:lnTo>
                <a:pt x="249834" y="1597330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19200-D105-46E0-91EE-9F2FE385DBF1}">
      <dsp:nvSpPr>
        <dsp:cNvPr id="0" name=""/>
        <dsp:cNvSpPr/>
      </dsp:nvSpPr>
      <dsp:spPr>
        <a:xfrm>
          <a:off x="3125381" y="2091774"/>
          <a:ext cx="249834" cy="585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631"/>
              </a:lnTo>
              <a:lnTo>
                <a:pt x="249834" y="585631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0E0684-DF96-457A-823A-B32F28F53631}">
      <dsp:nvSpPr>
        <dsp:cNvPr id="0" name=""/>
        <dsp:cNvSpPr/>
      </dsp:nvSpPr>
      <dsp:spPr>
        <a:xfrm>
          <a:off x="2985378" y="1314314"/>
          <a:ext cx="806227" cy="131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741"/>
              </a:lnTo>
              <a:lnTo>
                <a:pt x="806227" y="65741"/>
              </a:lnTo>
              <a:lnTo>
                <a:pt x="806227" y="131483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E0D87-4230-4943-903C-3A5A6D0CB3C6}">
      <dsp:nvSpPr>
        <dsp:cNvPr id="0" name=""/>
        <dsp:cNvSpPr/>
      </dsp:nvSpPr>
      <dsp:spPr>
        <a:xfrm>
          <a:off x="1494467" y="2105668"/>
          <a:ext cx="238587" cy="2599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9433"/>
              </a:lnTo>
              <a:lnTo>
                <a:pt x="238587" y="2599433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9B198-4390-4C15-95B8-EB9F27721BE1}">
      <dsp:nvSpPr>
        <dsp:cNvPr id="0" name=""/>
        <dsp:cNvSpPr/>
      </dsp:nvSpPr>
      <dsp:spPr>
        <a:xfrm>
          <a:off x="1494467" y="2105668"/>
          <a:ext cx="222145" cy="1851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1872"/>
              </a:lnTo>
              <a:lnTo>
                <a:pt x="222145" y="1851872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F92E4-35EE-4F76-965C-099CE6C6E89A}">
      <dsp:nvSpPr>
        <dsp:cNvPr id="0" name=""/>
        <dsp:cNvSpPr/>
      </dsp:nvSpPr>
      <dsp:spPr>
        <a:xfrm>
          <a:off x="1494467" y="2105668"/>
          <a:ext cx="222145" cy="1119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9053"/>
              </a:lnTo>
              <a:lnTo>
                <a:pt x="222145" y="1119053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3B90D0-E877-4A18-AAA9-00CA14D4F899}">
      <dsp:nvSpPr>
        <dsp:cNvPr id="0" name=""/>
        <dsp:cNvSpPr/>
      </dsp:nvSpPr>
      <dsp:spPr>
        <a:xfrm>
          <a:off x="1494467" y="2105668"/>
          <a:ext cx="222145" cy="465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551"/>
              </a:lnTo>
              <a:lnTo>
                <a:pt x="222145" y="465551"/>
              </a:lnTo>
            </a:path>
          </a:pathLst>
        </a:custGeom>
        <a:noFill/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6D1B8-0465-4428-8FEB-51E42BBEC63C}">
      <dsp:nvSpPr>
        <dsp:cNvPr id="0" name=""/>
        <dsp:cNvSpPr/>
      </dsp:nvSpPr>
      <dsp:spPr>
        <a:xfrm>
          <a:off x="2086855" y="1314314"/>
          <a:ext cx="898522" cy="131483"/>
        </a:xfrm>
        <a:custGeom>
          <a:avLst/>
          <a:gdLst/>
          <a:ahLst/>
          <a:cxnLst/>
          <a:rect l="0" t="0" r="0" b="0"/>
          <a:pathLst>
            <a:path>
              <a:moveTo>
                <a:pt x="898522" y="0"/>
              </a:moveTo>
              <a:lnTo>
                <a:pt x="898522" y="65741"/>
              </a:lnTo>
              <a:lnTo>
                <a:pt x="0" y="65741"/>
              </a:lnTo>
              <a:lnTo>
                <a:pt x="0" y="131483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F9989-8FD8-4862-8AA9-E9C395C21F3A}">
      <dsp:nvSpPr>
        <dsp:cNvPr id="0" name=""/>
        <dsp:cNvSpPr/>
      </dsp:nvSpPr>
      <dsp:spPr>
        <a:xfrm>
          <a:off x="2985378" y="702774"/>
          <a:ext cx="2059355" cy="132625"/>
        </a:xfrm>
        <a:custGeom>
          <a:avLst/>
          <a:gdLst/>
          <a:ahLst/>
          <a:cxnLst/>
          <a:rect l="0" t="0" r="0" b="0"/>
          <a:pathLst>
            <a:path>
              <a:moveTo>
                <a:pt x="2059355" y="0"/>
              </a:moveTo>
              <a:lnTo>
                <a:pt x="2059355" y="66883"/>
              </a:lnTo>
              <a:lnTo>
                <a:pt x="0" y="66883"/>
              </a:lnTo>
              <a:lnTo>
                <a:pt x="0" y="132625"/>
              </a:lnTo>
            </a:path>
          </a:pathLst>
        </a:custGeom>
        <a:noFill/>
        <a:ln w="10795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BBD19119-95F9-47C8-9B41-E7CC4779B9CD}">
      <dsp:nvSpPr>
        <dsp:cNvPr id="0" name=""/>
        <dsp:cNvSpPr/>
      </dsp:nvSpPr>
      <dsp:spPr>
        <a:xfrm>
          <a:off x="3904969" y="0"/>
          <a:ext cx="2279528" cy="702774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12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2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Mitigasi</a:t>
          </a:r>
          <a:r>
            <a:rPr lang="en-US" sz="12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2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Adaptasi</a:t>
          </a:r>
          <a:r>
            <a:rPr lang="en-US" sz="12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Wilayah </a:t>
          </a:r>
          <a:r>
            <a:rPr lang="en-US" sz="12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Terhadap</a:t>
          </a:r>
          <a:r>
            <a:rPr lang="en-US" sz="12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2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Resiko</a:t>
          </a:r>
          <a:r>
            <a:rPr lang="en-US" sz="12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2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12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/Non </a:t>
          </a:r>
          <a:r>
            <a:rPr lang="en-US" sz="12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endParaRPr lang="en-US" sz="12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3904969" y="0"/>
        <a:ext cx="2279528" cy="702774"/>
      </dsp:txXfrm>
    </dsp:sp>
    <dsp:sp modelId="{A590C930-1700-4409-BB1D-A295385D61BC}">
      <dsp:nvSpPr>
        <dsp:cNvPr id="0" name=""/>
        <dsp:cNvSpPr/>
      </dsp:nvSpPr>
      <dsp:spPr>
        <a:xfrm>
          <a:off x="2124588" y="835399"/>
          <a:ext cx="1721579" cy="478914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Tingkat Waktu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Tanggap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Respon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Time Rate) Pada Daerah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Layanan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Wilayah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Manajemen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(WMK)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124588" y="835399"/>
        <a:ext cx="1721579" cy="478914"/>
      </dsp:txXfrm>
    </dsp:sp>
    <dsp:sp modelId="{B2392EF5-5C52-4627-9DE6-FAC1D8FE495A}">
      <dsp:nvSpPr>
        <dsp:cNvPr id="0" name=""/>
        <dsp:cNvSpPr/>
      </dsp:nvSpPr>
      <dsp:spPr>
        <a:xfrm>
          <a:off x="1346370" y="1445797"/>
          <a:ext cx="1480970" cy="659870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Kompetensi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SDM DAMKAR dan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346370" y="1445797"/>
        <a:ext cx="1480970" cy="659870"/>
      </dsp:txXfrm>
    </dsp:sp>
    <dsp:sp modelId="{E42E522D-CB2E-4FBB-8239-2059C7E00DF2}">
      <dsp:nvSpPr>
        <dsp:cNvPr id="0" name=""/>
        <dsp:cNvSpPr/>
      </dsp:nvSpPr>
      <dsp:spPr>
        <a:xfrm>
          <a:off x="1716613" y="2281145"/>
          <a:ext cx="1261511" cy="580147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DIKLAT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Damkar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I,II,III, Rescue,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Inspektur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Investigator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716613" y="2281145"/>
        <a:ext cx="1261511" cy="580147"/>
      </dsp:txXfrm>
    </dsp:sp>
    <dsp:sp modelId="{A1F496D9-AE0A-4984-BA7B-A03443E8DB99}">
      <dsp:nvSpPr>
        <dsp:cNvPr id="0" name=""/>
        <dsp:cNvSpPr/>
      </dsp:nvSpPr>
      <dsp:spPr>
        <a:xfrm>
          <a:off x="1716613" y="2948782"/>
          <a:ext cx="1276425" cy="551878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BIMTEK Teknis </a:t>
          </a: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Damkar</a:t>
          </a: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716613" y="2948782"/>
        <a:ext cx="1276425" cy="551878"/>
      </dsp:txXfrm>
    </dsp:sp>
    <dsp:sp modelId="{2D62C639-B14C-4BA3-B750-39453D979D1F}">
      <dsp:nvSpPr>
        <dsp:cNvPr id="0" name=""/>
        <dsp:cNvSpPr/>
      </dsp:nvSpPr>
      <dsp:spPr>
        <a:xfrm>
          <a:off x="1716613" y="3632144"/>
          <a:ext cx="1302841" cy="650791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Workshop </a:t>
          </a: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Damkar</a:t>
          </a: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716613" y="3632144"/>
        <a:ext cx="1302841" cy="650791"/>
      </dsp:txXfrm>
    </dsp:sp>
    <dsp:sp modelId="{FE0DDF1F-6666-434D-A4F8-A5540E8C232F}">
      <dsp:nvSpPr>
        <dsp:cNvPr id="0" name=""/>
        <dsp:cNvSpPr/>
      </dsp:nvSpPr>
      <dsp:spPr>
        <a:xfrm>
          <a:off x="1733054" y="4415184"/>
          <a:ext cx="1327285" cy="579834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Pembinaan</a:t>
          </a: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Penyuluhan</a:t>
          </a: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Damkar</a:t>
          </a: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733054" y="4415184"/>
        <a:ext cx="1327285" cy="579834"/>
      </dsp:txXfrm>
    </dsp:sp>
    <dsp:sp modelId="{62FCFB4D-66BE-499A-8EFF-8833BFFA42C6}">
      <dsp:nvSpPr>
        <dsp:cNvPr id="0" name=""/>
        <dsp:cNvSpPr/>
      </dsp:nvSpPr>
      <dsp:spPr>
        <a:xfrm>
          <a:off x="2958824" y="1445797"/>
          <a:ext cx="1665561" cy="645976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10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Sarana </a:t>
          </a:r>
          <a:r>
            <a:rPr lang="en-US" sz="10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Prasarana</a:t>
          </a:r>
          <a:r>
            <a:rPr lang="en-US" sz="10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Pemadam</a:t>
          </a:r>
          <a:r>
            <a:rPr lang="en-US" sz="10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10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10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endParaRPr lang="en-US" sz="10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958824" y="1445797"/>
        <a:ext cx="1665561" cy="645976"/>
      </dsp:txXfrm>
    </dsp:sp>
    <dsp:sp modelId="{C0D87B86-D16A-49D9-A1B9-3D7763D0673F}">
      <dsp:nvSpPr>
        <dsp:cNvPr id="0" name=""/>
        <dsp:cNvSpPr/>
      </dsp:nvSpPr>
      <dsp:spPr>
        <a:xfrm>
          <a:off x="3375215" y="2223258"/>
          <a:ext cx="1155698" cy="908296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Terpenuhinya</a:t>
          </a: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Pengadaan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Alat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Pelindung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Diri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(Alat Rescue, SCBA, Fire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Jaket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, Helm, Sepatu,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Kaos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Tangan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P</a:t>
          </a:r>
          <a:r>
            <a:rPr lang="en-US" sz="11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3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K)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3375215" y="2223258"/>
        <a:ext cx="1155698" cy="908296"/>
      </dsp:txXfrm>
    </dsp:sp>
    <dsp:sp modelId="{AF542CF5-78B9-49B8-B4EA-FBB69788FA3E}">
      <dsp:nvSpPr>
        <dsp:cNvPr id="0" name=""/>
        <dsp:cNvSpPr/>
      </dsp:nvSpPr>
      <dsp:spPr>
        <a:xfrm>
          <a:off x="3375215" y="3263038"/>
          <a:ext cx="1208329" cy="852133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Terpenuhinya</a:t>
          </a: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Pengadaan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Mobil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(Rescue), Mobil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Penembak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(Fire Fighter) dan Motor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Pemadam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3375215" y="3263038"/>
        <a:ext cx="1208329" cy="852133"/>
      </dsp:txXfrm>
    </dsp:sp>
    <dsp:sp modelId="{9A7ABDFE-1872-465A-B679-7D3A62CEC04C}">
      <dsp:nvSpPr>
        <dsp:cNvPr id="0" name=""/>
        <dsp:cNvSpPr/>
      </dsp:nvSpPr>
      <dsp:spPr>
        <a:xfrm>
          <a:off x="3375215" y="4246656"/>
          <a:ext cx="1222962" cy="724250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TANDON AIR di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Setiap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di </a:t>
          </a:r>
          <a:r>
            <a:rPr lang="en-US" sz="14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103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Desa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Kelurahan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Kawasan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Padat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Penduduk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(KUMUH)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3375215" y="4246656"/>
        <a:ext cx="1222962" cy="724250"/>
      </dsp:txXfrm>
    </dsp:sp>
    <dsp:sp modelId="{97D82CB3-030E-4FD2-A4C0-8DBCEC4BE62C}">
      <dsp:nvSpPr>
        <dsp:cNvPr id="0" name=""/>
        <dsp:cNvSpPr/>
      </dsp:nvSpPr>
      <dsp:spPr>
        <a:xfrm>
          <a:off x="6454844" y="835399"/>
          <a:ext cx="1506391" cy="536763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Meningkatnya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Cakupan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pelayanan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/Non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dalam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wilayah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manajemen</a:t>
          </a:r>
          <a:r>
            <a:rPr lang="en-US" sz="900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454844" y="835399"/>
        <a:ext cx="1506391" cy="536763"/>
      </dsp:txXfrm>
    </dsp:sp>
    <dsp:sp modelId="{9376363A-8618-4CB7-8FE8-5CBBCE35C880}">
      <dsp:nvSpPr>
        <dsp:cNvPr id="0" name=""/>
        <dsp:cNvSpPr/>
      </dsp:nvSpPr>
      <dsp:spPr>
        <a:xfrm>
          <a:off x="4755870" y="1503647"/>
          <a:ext cx="1078655" cy="697690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Kegiatan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Penyuluhan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Bahaya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4755870" y="1503647"/>
        <a:ext cx="1078655" cy="697690"/>
      </dsp:txXfrm>
    </dsp:sp>
    <dsp:sp modelId="{62EFCCE3-37D8-4131-AEA4-F643ED979D5D}">
      <dsp:nvSpPr>
        <dsp:cNvPr id="0" name=""/>
        <dsp:cNvSpPr/>
      </dsp:nvSpPr>
      <dsp:spPr>
        <a:xfrm>
          <a:off x="5025534" y="2332822"/>
          <a:ext cx="940610" cy="580281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Bahaya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103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Desa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Kelurahan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5025534" y="2332822"/>
        <a:ext cx="940610" cy="580281"/>
      </dsp:txXfrm>
    </dsp:sp>
    <dsp:sp modelId="{9902806B-7B91-4B38-AF1F-CF94B8B47E14}">
      <dsp:nvSpPr>
        <dsp:cNvPr id="0" name=""/>
        <dsp:cNvSpPr/>
      </dsp:nvSpPr>
      <dsp:spPr>
        <a:xfrm>
          <a:off x="5025534" y="3044587"/>
          <a:ext cx="921626" cy="713966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Sosialisasi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Bahaya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di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Instansi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Pemerintah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Perusahaan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5025534" y="3044587"/>
        <a:ext cx="921626" cy="713966"/>
      </dsp:txXfrm>
    </dsp:sp>
    <dsp:sp modelId="{862E83AD-1776-419C-9427-71B844F9C62D}">
      <dsp:nvSpPr>
        <dsp:cNvPr id="0" name=""/>
        <dsp:cNvSpPr/>
      </dsp:nvSpPr>
      <dsp:spPr>
        <a:xfrm>
          <a:off x="5966009" y="1503647"/>
          <a:ext cx="1156900" cy="742936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 Layanan Penyelamatan Kebakaran/NonKebakaran (Rescue)</a:t>
          </a:r>
          <a:endParaRPr lang="en-ID" sz="1000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5966009" y="1503647"/>
        <a:ext cx="1156900" cy="742936"/>
      </dsp:txXfrm>
    </dsp:sp>
    <dsp:sp modelId="{86ADAF17-1A2C-43D1-9508-0CAC029244C0}">
      <dsp:nvSpPr>
        <dsp:cNvPr id="0" name=""/>
        <dsp:cNvSpPr/>
      </dsp:nvSpPr>
      <dsp:spPr>
        <a:xfrm>
          <a:off x="6255234" y="2378068"/>
          <a:ext cx="1020646" cy="548775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Operasi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Penanggulangan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255234" y="2378068"/>
        <a:ext cx="1020646" cy="548775"/>
      </dsp:txXfrm>
    </dsp:sp>
    <dsp:sp modelId="{BFB85308-D87D-40CD-81D6-73080591318C}">
      <dsp:nvSpPr>
        <dsp:cNvPr id="0" name=""/>
        <dsp:cNvSpPr/>
      </dsp:nvSpPr>
      <dsp:spPr>
        <a:xfrm>
          <a:off x="6255234" y="3058327"/>
          <a:ext cx="1022680" cy="1695010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Operasi</a:t>
          </a:r>
          <a:r>
            <a:rPr lang="en-US" sz="8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8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r>
            <a:rPr lang="en-US" sz="8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/Non </a:t>
          </a:r>
          <a:r>
            <a:rPr lang="en-US" sz="8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8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Kecelakaan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Transportasi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, Water Rescue, Animal Rescue,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Pada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Ketinggian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Penyelamatan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Pada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Bangunan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Runtuh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Penanganan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Pohon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Tumbang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Penanganan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Percobaan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Bunuh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Diri</a:t>
          </a:r>
          <a:r>
            <a:rPr lang="en-ID" sz="8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ID" sz="8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Dan Lain-lain.</a:t>
          </a:r>
          <a:endParaRPr lang="en-US" sz="8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255234" y="3058327"/>
        <a:ext cx="1022680" cy="1695010"/>
      </dsp:txXfrm>
    </dsp:sp>
    <dsp:sp modelId="{93A58F4E-21A6-4A41-BAE1-679C317788EB}">
      <dsp:nvSpPr>
        <dsp:cNvPr id="0" name=""/>
        <dsp:cNvSpPr/>
      </dsp:nvSpPr>
      <dsp:spPr>
        <a:xfrm>
          <a:off x="7254394" y="1503647"/>
          <a:ext cx="1147947" cy="686636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Terciptanya</a:t>
          </a:r>
          <a:r>
            <a:rPr lang="en-US" sz="7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Norma, </a:t>
          </a: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Standar</a:t>
          </a:r>
          <a:r>
            <a:rPr lang="en-US" sz="7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, </a:t>
          </a: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Prosedur</a:t>
          </a:r>
          <a:r>
            <a:rPr lang="en-US" sz="7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Manual (NSPM) </a:t>
          </a: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mutu</a:t>
          </a:r>
          <a:r>
            <a:rPr lang="en-US" sz="7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pembangunan</a:t>
          </a:r>
          <a:r>
            <a:rPr lang="en-US" sz="7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infrastruktur</a:t>
          </a:r>
          <a:r>
            <a:rPr lang="en-US" sz="7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perumahan</a:t>
          </a:r>
          <a:r>
            <a:rPr lang="en-US" sz="7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permukiman</a:t>
          </a:r>
          <a:r>
            <a:rPr lang="en-US" sz="7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dari</a:t>
          </a:r>
          <a:r>
            <a:rPr lang="en-US" sz="7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bahaya</a:t>
          </a:r>
          <a:r>
            <a:rPr lang="en-US" sz="7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7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endParaRPr lang="en-US" sz="7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7254394" y="1503647"/>
        <a:ext cx="1147947" cy="686636"/>
      </dsp:txXfrm>
    </dsp:sp>
    <dsp:sp modelId="{B6D18743-E395-45A5-9819-EB20F5739AA7}">
      <dsp:nvSpPr>
        <dsp:cNvPr id="0" name=""/>
        <dsp:cNvSpPr/>
      </dsp:nvSpPr>
      <dsp:spPr>
        <a:xfrm>
          <a:off x="7541381" y="2321767"/>
          <a:ext cx="951673" cy="590628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Terbentuknya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PERDA, PERBUP DAN SOP (RISPK) 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7541381" y="2321767"/>
        <a:ext cx="951673" cy="590628"/>
      </dsp:txXfrm>
    </dsp:sp>
    <dsp:sp modelId="{A2D981E3-9E4C-47CA-A19D-27E9F3220719}">
      <dsp:nvSpPr>
        <dsp:cNvPr id="0" name=""/>
        <dsp:cNvSpPr/>
      </dsp:nvSpPr>
      <dsp:spPr>
        <a:xfrm>
          <a:off x="7541381" y="3043880"/>
          <a:ext cx="909260" cy="580028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Melakukan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INSPEKSI Alat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Proteksi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Secara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Massif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7541381" y="3043880"/>
        <a:ext cx="909260" cy="580028"/>
      </dsp:txXfrm>
    </dsp:sp>
    <dsp:sp modelId="{9FC93D34-CC69-4B03-8800-D436AADD82D1}">
      <dsp:nvSpPr>
        <dsp:cNvPr id="0" name=""/>
        <dsp:cNvSpPr/>
      </dsp:nvSpPr>
      <dsp:spPr>
        <a:xfrm>
          <a:off x="8535647" y="1507423"/>
          <a:ext cx="1126384" cy="661642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Meningkatkan</a:t>
          </a:r>
          <a:r>
            <a:rPr lang="en-US" sz="10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Kompetensi</a:t>
          </a:r>
          <a:r>
            <a:rPr lang="en-US" sz="10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Relawan</a:t>
          </a:r>
          <a:r>
            <a:rPr lang="en-US" sz="10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10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(REDKAR)</a:t>
          </a:r>
          <a:endParaRPr lang="en-ID" sz="1000" kern="1200" dirty="0">
            <a:solidFill>
              <a:schemeClr val="bg1"/>
            </a:solidFill>
          </a:endParaRPr>
        </a:p>
      </dsp:txBody>
      <dsp:txXfrm>
        <a:off x="8535647" y="1507423"/>
        <a:ext cx="1126384" cy="661642"/>
      </dsp:txXfrm>
    </dsp:sp>
    <dsp:sp modelId="{C65888B4-526A-4D13-90BC-B95E843F372D}">
      <dsp:nvSpPr>
        <dsp:cNvPr id="0" name=""/>
        <dsp:cNvSpPr/>
      </dsp:nvSpPr>
      <dsp:spPr>
        <a:xfrm>
          <a:off x="8815421" y="2296773"/>
          <a:ext cx="1157645" cy="665261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Pembentukan</a:t>
          </a:r>
          <a:r>
            <a:rPr lang="en-US" sz="105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Relawan</a:t>
          </a:r>
          <a:r>
            <a:rPr lang="en-US" sz="105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105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105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(REDKAR)</a:t>
          </a:r>
          <a:endParaRPr lang="en-US" sz="105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8815421" y="2296773"/>
        <a:ext cx="1157645" cy="665261"/>
      </dsp:txXfrm>
    </dsp:sp>
    <dsp:sp modelId="{757401A6-7180-4FA3-AA58-FF551950106E}">
      <dsp:nvSpPr>
        <dsp:cNvPr id="0" name=""/>
        <dsp:cNvSpPr/>
      </dsp:nvSpPr>
      <dsp:spPr>
        <a:xfrm>
          <a:off x="8815421" y="3093518"/>
          <a:ext cx="1154027" cy="313056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Pembinaan</a:t>
          </a: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dan </a:t>
          </a: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Penyuluhan</a:t>
          </a: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Relawan</a:t>
          </a: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b="1" kern="1200" dirty="0" err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8815421" y="3093518"/>
        <a:ext cx="1154027" cy="313056"/>
      </dsp:txXfrm>
    </dsp:sp>
    <dsp:sp modelId="{A882E465-75C9-4BD2-83E0-748FF89B1803}">
      <dsp:nvSpPr>
        <dsp:cNvPr id="0" name=""/>
        <dsp:cNvSpPr/>
      </dsp:nvSpPr>
      <dsp:spPr>
        <a:xfrm>
          <a:off x="8815421" y="3538058"/>
          <a:ext cx="1142982" cy="313056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Workshop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Relawan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(REDKAR)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8815421" y="3538058"/>
        <a:ext cx="1142982" cy="313056"/>
      </dsp:txXfrm>
    </dsp:sp>
    <dsp:sp modelId="{3EE1F86F-D79E-44A6-B437-55581F854DAB}">
      <dsp:nvSpPr>
        <dsp:cNvPr id="0" name=""/>
        <dsp:cNvSpPr/>
      </dsp:nvSpPr>
      <dsp:spPr>
        <a:xfrm>
          <a:off x="8815421" y="3982599"/>
          <a:ext cx="1128318" cy="313056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BIMTEK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Relawan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en-US" sz="900" u="none" strike="noStrike" kern="1200" dirty="0" err="1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Kebakaran</a:t>
          </a:r>
          <a:r>
            <a:rPr lang="en-US" sz="900" u="none" strike="noStrike" kern="1200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rPr>
            <a:t> (REDKAR)</a:t>
          </a:r>
          <a:endParaRPr lang="en-US" sz="900" b="1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8815421" y="3982599"/>
        <a:ext cx="1128318" cy="3130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A7B22-7B1A-49A3-B627-411732E416DA}">
      <dsp:nvSpPr>
        <dsp:cNvPr id="0" name=""/>
        <dsp:cNvSpPr/>
      </dsp:nvSpPr>
      <dsp:spPr>
        <a:xfrm>
          <a:off x="-562469" y="32499"/>
          <a:ext cx="3272894" cy="3272894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A84B3-11BC-4649-AD0C-F6DB4DDBC1E5}">
      <dsp:nvSpPr>
        <dsp:cNvPr id="0" name=""/>
        <dsp:cNvSpPr/>
      </dsp:nvSpPr>
      <dsp:spPr>
        <a:xfrm>
          <a:off x="954984" y="0"/>
          <a:ext cx="7042347" cy="3272894"/>
        </a:xfrm>
        <a:prstGeom prst="rect">
          <a:avLst/>
        </a:prstGeom>
        <a:solidFill>
          <a:srgbClr val="4B91D1">
            <a:alpha val="89804"/>
          </a:srgb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>
              <a:latin typeface="Agency FB" pitchFamily="34" charset="0"/>
            </a:rPr>
            <a:t>MISI </a:t>
          </a:r>
          <a:endParaRPr lang="en-US" sz="2400" kern="1200" dirty="0">
            <a:latin typeface="Agency FB" pitchFamily="34" charset="0"/>
          </a:endParaRPr>
        </a:p>
      </dsp:txBody>
      <dsp:txXfrm>
        <a:off x="954984" y="0"/>
        <a:ext cx="3521173" cy="981870"/>
      </dsp:txXfrm>
    </dsp:sp>
    <dsp:sp modelId="{5DB36553-59EF-4A95-8E79-7FD7501D4AD9}">
      <dsp:nvSpPr>
        <dsp:cNvPr id="0" name=""/>
        <dsp:cNvSpPr/>
      </dsp:nvSpPr>
      <dsp:spPr>
        <a:xfrm>
          <a:off x="-12589" y="981870"/>
          <a:ext cx="2127379" cy="2127379"/>
        </a:xfrm>
        <a:prstGeom prst="pie">
          <a:avLst>
            <a:gd name="adj1" fmla="val 5400000"/>
            <a:gd name="adj2" fmla="val 16200000"/>
          </a:avLst>
        </a:prstGeom>
        <a:solidFill>
          <a:srgbClr val="D4F8D8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8EDD1-3611-4A14-BF94-B32444C790F1}">
      <dsp:nvSpPr>
        <dsp:cNvPr id="0" name=""/>
        <dsp:cNvSpPr/>
      </dsp:nvSpPr>
      <dsp:spPr>
        <a:xfrm>
          <a:off x="1011678" y="1009654"/>
          <a:ext cx="6964897" cy="2104957"/>
        </a:xfrm>
        <a:prstGeom prst="rect">
          <a:avLst/>
        </a:prstGeom>
        <a:solidFill>
          <a:srgbClr val="D4F8D8"/>
        </a:solidFill>
        <a:ln w="10795" cap="flat" cmpd="sng" algn="ctr">
          <a:solidFill>
            <a:schemeClr val="accent5">
              <a:hueOff val="-75317"/>
              <a:satOff val="-14450"/>
              <a:lumOff val="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>
              <a:latin typeface="Agency FB" pitchFamily="34" charset="0"/>
            </a:rPr>
            <a:t>TUJUAN</a:t>
          </a:r>
          <a:endParaRPr lang="en-US" sz="2400" kern="1200" dirty="0">
            <a:latin typeface="Agency FB" pitchFamily="34" charset="0"/>
          </a:endParaRPr>
        </a:p>
      </dsp:txBody>
      <dsp:txXfrm>
        <a:off x="1011678" y="1009654"/>
        <a:ext cx="3482448" cy="971518"/>
      </dsp:txXfrm>
    </dsp:sp>
    <dsp:sp modelId="{0B73EC5B-7496-4DE3-824E-1BF84A0A4B26}">
      <dsp:nvSpPr>
        <dsp:cNvPr id="0" name=""/>
        <dsp:cNvSpPr/>
      </dsp:nvSpPr>
      <dsp:spPr>
        <a:xfrm>
          <a:off x="560166" y="1963737"/>
          <a:ext cx="981867" cy="981867"/>
        </a:xfrm>
        <a:prstGeom prst="pie">
          <a:avLst>
            <a:gd name="adj1" fmla="val 5400000"/>
            <a:gd name="adj2" fmla="val 16200000"/>
          </a:avLst>
        </a:prstGeom>
        <a:solidFill>
          <a:schemeClr val="accent6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11613-721A-49EA-B769-6AAA1590C619}">
      <dsp:nvSpPr>
        <dsp:cNvPr id="0" name=""/>
        <dsp:cNvSpPr/>
      </dsp:nvSpPr>
      <dsp:spPr>
        <a:xfrm>
          <a:off x="1051100" y="1963737"/>
          <a:ext cx="6964897" cy="981867"/>
        </a:xfrm>
        <a:prstGeom prst="rect">
          <a:avLst/>
        </a:prstGeom>
        <a:solidFill>
          <a:schemeClr val="accent6">
            <a:alpha val="89804"/>
          </a:schemeClr>
        </a:solidFill>
        <a:ln w="10795" cap="flat" cmpd="sng" algn="ctr">
          <a:solidFill>
            <a:schemeClr val="accent5">
              <a:hueOff val="-150635"/>
              <a:satOff val="-28901"/>
              <a:lumOff val="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>
              <a:latin typeface="Agency FB" pitchFamily="34" charset="0"/>
            </a:rPr>
            <a:t>SASARAN</a:t>
          </a:r>
          <a:endParaRPr lang="en-US" sz="2400" kern="1200" dirty="0">
            <a:latin typeface="Agency FB" pitchFamily="34" charset="0"/>
          </a:endParaRPr>
        </a:p>
      </dsp:txBody>
      <dsp:txXfrm>
        <a:off x="1051100" y="1963737"/>
        <a:ext cx="3482448" cy="981867"/>
      </dsp:txXfrm>
    </dsp:sp>
    <dsp:sp modelId="{07824238-CE5F-47A4-82A0-0CD5C47CC53F}">
      <dsp:nvSpPr>
        <dsp:cNvPr id="0" name=""/>
        <dsp:cNvSpPr/>
      </dsp:nvSpPr>
      <dsp:spPr>
        <a:xfrm>
          <a:off x="1753771" y="0"/>
          <a:ext cx="5327763" cy="981870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id-ID" sz="1400" kern="1200" dirty="0">
              <a:latin typeface="Agency FB" pitchFamily="34" charset="0"/>
            </a:rPr>
            <a:t>MENINGKATKAN KUALITAS </a:t>
          </a:r>
          <a:r>
            <a:rPr lang="en-US" sz="1400" kern="1200" dirty="0">
              <a:latin typeface="Agency FB" pitchFamily="34" charset="0"/>
            </a:rPr>
            <a:t>PENYELENGGARAAN BIROKRASI DAN </a:t>
          </a:r>
          <a:r>
            <a:rPr lang="id-ID" sz="1400" kern="1200" dirty="0">
              <a:latin typeface="Agency FB" pitchFamily="34" charset="0"/>
            </a:rPr>
            <a:t>PELAYANAN PUBLIK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 startAt="3"/>
          </a:pPr>
          <a:r>
            <a:rPr lang="en-US" sz="1400" kern="1200" dirty="0">
              <a:latin typeface="Agency FB" panose="020B0503020202020204" pitchFamily="34" charset="0"/>
              <a:cs typeface="Aharoni" panose="02010803020104030203" pitchFamily="2" charset="-79"/>
            </a:rPr>
            <a:t>MENINGKATKAN KETERJANGKAUAN KEBUTUHAN DASAR DAN PELAYANAN DASAR SECARA INKLUSIF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 startAt="6"/>
          </a:pPr>
          <a:r>
            <a:rPr lang="en-US" sz="1400" kern="1200" dirty="0">
              <a:latin typeface="Agency FB" panose="020B0503020202020204" pitchFamily="34" charset="0"/>
              <a:cs typeface="Aharoni" panose="02010803020104030203" pitchFamily="2" charset="-79"/>
            </a:rPr>
            <a:t>MENINGKATKAN KUALITAS LINGKUNGAN HIDUP DAN KETAHANAN BENCANA</a:t>
          </a:r>
          <a:endParaRPr lang="en-US" sz="1400" kern="1200" dirty="0">
            <a:latin typeface="Agency FB" pitchFamily="34" charset="0"/>
          </a:endParaRPr>
        </a:p>
      </dsp:txBody>
      <dsp:txXfrm>
        <a:off x="1753771" y="0"/>
        <a:ext cx="5327763" cy="981870"/>
      </dsp:txXfrm>
    </dsp:sp>
    <dsp:sp modelId="{435EE3AC-A6C0-4B69-A39B-CDB83DCEC19C}">
      <dsp:nvSpPr>
        <dsp:cNvPr id="0" name=""/>
        <dsp:cNvSpPr/>
      </dsp:nvSpPr>
      <dsp:spPr>
        <a:xfrm>
          <a:off x="2099177" y="987614"/>
          <a:ext cx="5823838" cy="981867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400" kern="1200" dirty="0" err="1">
              <a:latin typeface="Agency FB" pitchFamily="34" charset="0"/>
            </a:rPr>
            <a:t>Menciptakan</a:t>
          </a:r>
          <a:r>
            <a:rPr lang="en-US" sz="1400" kern="1200" dirty="0">
              <a:latin typeface="Agency FB" pitchFamily="34" charset="0"/>
            </a:rPr>
            <a:t> tata </a:t>
          </a:r>
          <a:r>
            <a:rPr lang="en-US" sz="1400" kern="1200" dirty="0" err="1">
              <a:latin typeface="Agency FB" pitchFamily="34" charset="0"/>
            </a:rPr>
            <a:t>kelola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pemerintahan</a:t>
          </a:r>
          <a:r>
            <a:rPr lang="en-US" sz="1400" kern="1200" dirty="0">
              <a:latin typeface="Agency FB" pitchFamily="34" charset="0"/>
            </a:rPr>
            <a:t> yang professional, </a:t>
          </a:r>
          <a:r>
            <a:rPr lang="en-US" sz="1400" kern="1200" dirty="0" err="1">
              <a:latin typeface="Agency FB" pitchFamily="34" charset="0"/>
            </a:rPr>
            <a:t>bersinergi</a:t>
          </a:r>
          <a:r>
            <a:rPr lang="en-US" sz="1400" kern="1200" dirty="0">
              <a:latin typeface="Agency FB" pitchFamily="34" charset="0"/>
            </a:rPr>
            <a:t> dan </a:t>
          </a:r>
          <a:r>
            <a:rPr lang="en-US" sz="1400" kern="1200" dirty="0" err="1">
              <a:latin typeface="Agency FB" pitchFamily="34" charset="0"/>
            </a:rPr>
            <a:t>berkinerja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tinggi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 startAt="3"/>
          </a:pPr>
          <a:r>
            <a:rPr lang="en-US" sz="1400" kern="1200" dirty="0" err="1">
              <a:latin typeface="Agency FB" pitchFamily="34" charset="0"/>
            </a:rPr>
            <a:t>Mengoptimalkan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pemenuhan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pelayanan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dasar</a:t>
          </a:r>
          <a:r>
            <a:rPr lang="en-US" sz="1400" kern="1200" dirty="0">
              <a:latin typeface="Agency FB" pitchFamily="34" charset="0"/>
            </a:rPr>
            <a:t> dan </a:t>
          </a:r>
          <a:r>
            <a:rPr lang="en-US" sz="1400" kern="1200" dirty="0" err="1">
              <a:latin typeface="Agency FB" pitchFamily="34" charset="0"/>
            </a:rPr>
            <a:t>ketersediaan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kebutuhan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dasar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masyarakat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 dirty="0">
              <a:latin typeface="Agency FB" pitchFamily="34" charset="0"/>
            </a:rPr>
            <a:t>7. </a:t>
          </a:r>
          <a:r>
            <a:rPr lang="en-US" sz="1400" kern="1200" dirty="0" err="1">
              <a:latin typeface="Agency FB" pitchFamily="34" charset="0"/>
            </a:rPr>
            <a:t>Menurunya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Resiko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Bencana</a:t>
          </a:r>
          <a:endParaRPr lang="en-US" sz="1400" kern="1200" dirty="0">
            <a:latin typeface="Agency FB" pitchFamily="34" charset="0"/>
          </a:endParaRPr>
        </a:p>
      </dsp:txBody>
      <dsp:txXfrm>
        <a:off x="2099177" y="987614"/>
        <a:ext cx="5823838" cy="981867"/>
      </dsp:txXfrm>
    </dsp:sp>
    <dsp:sp modelId="{D84FA723-C63A-4B84-A66A-7D532E2850A7}">
      <dsp:nvSpPr>
        <dsp:cNvPr id="0" name=""/>
        <dsp:cNvSpPr/>
      </dsp:nvSpPr>
      <dsp:spPr>
        <a:xfrm>
          <a:off x="2682000" y="1976639"/>
          <a:ext cx="5308993" cy="981867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 startAt="2"/>
          </a:pPr>
          <a:r>
            <a:rPr lang="en-US" sz="1400" kern="1200" dirty="0" err="1">
              <a:latin typeface="Agency FB" pitchFamily="34" charset="0"/>
            </a:rPr>
            <a:t>Terciptanya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pelayanan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publik</a:t>
          </a:r>
          <a:r>
            <a:rPr lang="en-US" sz="1400" kern="1200" dirty="0">
              <a:latin typeface="Agency FB" pitchFamily="34" charset="0"/>
            </a:rPr>
            <a:t> yang </a:t>
          </a:r>
          <a:r>
            <a:rPr lang="en-US" sz="1400" kern="1200" dirty="0" err="1">
              <a:latin typeface="Agency FB" pitchFamily="34" charset="0"/>
            </a:rPr>
            <a:t>berkualitas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 dirty="0">
              <a:latin typeface="Agency FB" pitchFamily="34" charset="0"/>
            </a:rPr>
            <a:t>7. </a:t>
          </a:r>
          <a:r>
            <a:rPr lang="en-US" sz="1400" kern="1200" dirty="0" err="1">
              <a:latin typeface="Agency FB" pitchFamily="34" charset="0"/>
            </a:rPr>
            <a:t>Terpenuhinya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standar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pelayanan</a:t>
          </a:r>
          <a:r>
            <a:rPr lang="en-US" sz="1400" kern="1200" dirty="0">
              <a:latin typeface="Agency FB" pitchFamily="34" charset="0"/>
            </a:rPr>
            <a:t> minimum </a:t>
          </a:r>
          <a:r>
            <a:rPr lang="en-US" sz="1400" kern="1200" dirty="0" err="1">
              <a:latin typeface="Agency FB" pitchFamily="34" charset="0"/>
            </a:rPr>
            <a:t>masyarakat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 dirty="0">
              <a:latin typeface="Agency FB" pitchFamily="34" charset="0"/>
            </a:rPr>
            <a:t>14. </a:t>
          </a:r>
          <a:r>
            <a:rPr lang="en-US" sz="1400" kern="1200" dirty="0" err="1">
              <a:latin typeface="Agency FB" pitchFamily="34" charset="0"/>
            </a:rPr>
            <a:t>Menurunya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Resiko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akibat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Bencana</a:t>
          </a:r>
          <a:endParaRPr lang="en-US" sz="1400" kern="1200" dirty="0">
            <a:latin typeface="Agency FB" pitchFamily="34" charset="0"/>
          </a:endParaRPr>
        </a:p>
      </dsp:txBody>
      <dsp:txXfrm>
        <a:off x="2682000" y="1976639"/>
        <a:ext cx="5308993" cy="9818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0758C-024F-4B86-BAED-8BC3FF194D1B}">
      <dsp:nvSpPr>
        <dsp:cNvPr id="0" name=""/>
        <dsp:cNvSpPr/>
      </dsp:nvSpPr>
      <dsp:spPr>
        <a:xfrm rot="5400000">
          <a:off x="-276392" y="130615"/>
          <a:ext cx="956247" cy="403462"/>
        </a:xfrm>
        <a:prstGeom prst="chevron">
          <a:avLst/>
        </a:prstGeom>
        <a:solidFill>
          <a:schemeClr val="accent2"/>
        </a:solidFill>
        <a:ln w="1079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Agency FB" pitchFamily="34" charset="0"/>
            </a:rPr>
            <a:t>TUJUAN</a:t>
          </a:r>
        </a:p>
      </dsp:txBody>
      <dsp:txXfrm rot="-5400000">
        <a:off x="0" y="55954"/>
        <a:ext cx="403462" cy="552785"/>
      </dsp:txXfrm>
    </dsp:sp>
    <dsp:sp modelId="{2014D823-4AEF-4E3C-A2A1-0D97F2322EEA}">
      <dsp:nvSpPr>
        <dsp:cNvPr id="0" name=""/>
        <dsp:cNvSpPr/>
      </dsp:nvSpPr>
      <dsp:spPr>
        <a:xfrm rot="5400000">
          <a:off x="3337642" y="-3053160"/>
          <a:ext cx="681408" cy="6549767"/>
        </a:xfrm>
        <a:prstGeom prst="round2SameRect">
          <a:avLst/>
        </a:prstGeom>
        <a:solidFill>
          <a:schemeClr val="accent2">
            <a:alpha val="90000"/>
          </a:schemeClr>
        </a:solidFill>
        <a:ln w="1079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b="0" kern="1200" dirty="0">
              <a:latin typeface="Agency FB" panose="020B0503020202020204" pitchFamily="34" charset="0"/>
            </a:rPr>
            <a:t>Meningkat</a:t>
          </a:r>
          <a:r>
            <a:rPr lang="en-US" sz="1200" b="0" kern="1200" dirty="0" err="1">
              <a:latin typeface="Agency FB" panose="020B0503020202020204" pitchFamily="34" charset="0"/>
            </a:rPr>
            <a:t>kan</a:t>
          </a:r>
          <a:r>
            <a:rPr lang="id-ID" sz="1200" b="0" kern="1200" dirty="0">
              <a:latin typeface="Agency FB" panose="020B0503020202020204" pitchFamily="34" charset="0"/>
            </a:rPr>
            <a:t> Akuntabilitas dan  Kinerja satuan polisi pamong praja, pemadam kebakaran dan penyelamatan</a:t>
          </a:r>
          <a:endParaRPr lang="en-US" sz="1200" b="0" kern="1200" dirty="0">
            <a:latin typeface="Agency FB" panose="020B0503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 err="1">
              <a:latin typeface="Agency FB" panose="020B0503020202020204" pitchFamily="34" charset="0"/>
            </a:rPr>
            <a:t>Meningkatkan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Penerapan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Jenis</a:t>
          </a:r>
          <a:r>
            <a:rPr lang="en-US" sz="1200" b="0" kern="1200" dirty="0">
              <a:latin typeface="Agency FB" panose="020B0503020202020204" pitchFamily="34" charset="0"/>
            </a:rPr>
            <a:t> dan </a:t>
          </a:r>
          <a:r>
            <a:rPr lang="en-US" sz="1200" b="0" kern="1200" dirty="0" err="1">
              <a:latin typeface="Agency FB" panose="020B0503020202020204" pitchFamily="34" charset="0"/>
            </a:rPr>
            <a:t>Mutu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Pelayanan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dasar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Ketentraman</a:t>
          </a:r>
          <a:r>
            <a:rPr lang="en-US" sz="1200" b="0" kern="1200" dirty="0">
              <a:latin typeface="Agency FB" panose="020B0503020202020204" pitchFamily="34" charset="0"/>
            </a:rPr>
            <a:t>, </a:t>
          </a:r>
          <a:r>
            <a:rPr lang="en-US" sz="1200" b="0" kern="1200" dirty="0" err="1">
              <a:latin typeface="Agency FB" panose="020B0503020202020204" pitchFamily="34" charset="0"/>
            </a:rPr>
            <a:t>Ketertiban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Umum</a:t>
          </a:r>
          <a:r>
            <a:rPr lang="en-US" sz="1200" b="0" kern="1200" dirty="0">
              <a:latin typeface="Agency FB" panose="020B0503020202020204" pitchFamily="34" charset="0"/>
            </a:rPr>
            <a:t>, dan </a:t>
          </a:r>
          <a:r>
            <a:rPr lang="en-US" sz="1200" b="0" kern="1200" dirty="0" err="1">
              <a:latin typeface="Agency FB" panose="020B0503020202020204" pitchFamily="34" charset="0"/>
            </a:rPr>
            <a:t>Perlidungan</a:t>
          </a:r>
          <a:r>
            <a:rPr lang="en-US" sz="1200" b="0" kern="1200" dirty="0">
              <a:latin typeface="Agency FB" panose="020B0503020202020204" pitchFamily="34" charset="0"/>
            </a:rPr>
            <a:t> Masyarakat </a:t>
          </a:r>
          <a:r>
            <a:rPr lang="en-US" sz="1200" b="0" kern="1200" dirty="0" err="1">
              <a:latin typeface="Agency FB" panose="020B0503020202020204" pitchFamily="34" charset="0"/>
            </a:rPr>
            <a:t>sesuai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standar</a:t>
          </a:r>
          <a:endParaRPr lang="en-US" sz="1200" b="0" kern="1200" dirty="0">
            <a:latin typeface="Agency FB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 err="1">
              <a:latin typeface="Agency FB" panose="020B0503020202020204" pitchFamily="34" charset="0"/>
            </a:rPr>
            <a:t>Meningkatkan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Kualitas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Pelayanan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Pencegahan</a:t>
          </a:r>
          <a:r>
            <a:rPr lang="en-US" sz="1200" b="0" kern="1200" dirty="0">
              <a:latin typeface="Agency FB" panose="020B0503020202020204" pitchFamily="34" charset="0"/>
            </a:rPr>
            <a:t>, </a:t>
          </a:r>
          <a:r>
            <a:rPr lang="en-US" sz="1200" b="0" kern="1200" dirty="0" err="1">
              <a:latin typeface="Agency FB" panose="020B0503020202020204" pitchFamily="34" charset="0"/>
            </a:rPr>
            <a:t>Penanganan</a:t>
          </a:r>
          <a:r>
            <a:rPr lang="en-US" sz="1200" b="0" kern="1200" dirty="0">
              <a:latin typeface="Agency FB" panose="020B0503020202020204" pitchFamily="34" charset="0"/>
            </a:rPr>
            <a:t>, </a:t>
          </a:r>
          <a:r>
            <a:rPr lang="en-US" sz="1200" b="0" kern="1200" dirty="0" err="1">
              <a:latin typeface="Agency FB" panose="020B0503020202020204" pitchFamily="34" charset="0"/>
            </a:rPr>
            <a:t>Pemadaman</a:t>
          </a:r>
          <a:r>
            <a:rPr lang="en-US" sz="1200" b="0" kern="1200" dirty="0">
              <a:latin typeface="Agency FB" panose="020B0503020202020204" pitchFamily="34" charset="0"/>
            </a:rPr>
            <a:t> dan </a:t>
          </a:r>
          <a:r>
            <a:rPr lang="en-US" sz="1200" b="0" kern="1200" dirty="0" err="1">
              <a:latin typeface="Agency FB" panose="020B0503020202020204" pitchFamily="34" charset="0"/>
            </a:rPr>
            <a:t>Penyelamatan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Kebakaran</a:t>
          </a:r>
          <a:r>
            <a:rPr lang="en-US" sz="1200" b="0" kern="1200" dirty="0">
              <a:latin typeface="Agency FB" panose="020B0503020202020204" pitchFamily="34" charset="0"/>
            </a:rPr>
            <a:t>/Non </a:t>
          </a:r>
          <a:r>
            <a:rPr lang="en-US" sz="1200" b="0" kern="1200" dirty="0" err="1">
              <a:latin typeface="Agency FB" panose="020B0503020202020204" pitchFamily="34" charset="0"/>
            </a:rPr>
            <a:t>Kebakaran</a:t>
          </a:r>
          <a:endParaRPr lang="en-US" sz="1200" b="0" kern="1200" dirty="0">
            <a:latin typeface="Agency FB" pitchFamily="34" charset="0"/>
          </a:endParaRPr>
        </a:p>
      </dsp:txBody>
      <dsp:txXfrm rot="-5400000">
        <a:off x="403463" y="-85717"/>
        <a:ext cx="6516503" cy="614880"/>
      </dsp:txXfrm>
    </dsp:sp>
    <dsp:sp modelId="{D89DF23E-056D-4CA0-8EA4-3E82B90548AE}">
      <dsp:nvSpPr>
        <dsp:cNvPr id="0" name=""/>
        <dsp:cNvSpPr/>
      </dsp:nvSpPr>
      <dsp:spPr>
        <a:xfrm rot="5400000">
          <a:off x="-325436" y="1048791"/>
          <a:ext cx="1054335" cy="403462"/>
        </a:xfrm>
        <a:prstGeom prst="chevron">
          <a:avLst/>
        </a:prstGeom>
        <a:solidFill>
          <a:srgbClr val="66FF33"/>
        </a:solidFill>
        <a:ln w="1079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 err="1">
              <a:solidFill>
                <a:schemeClr val="tx1"/>
              </a:solidFill>
              <a:latin typeface="Agency FB" pitchFamily="34" charset="0"/>
            </a:rPr>
            <a:t>Sasaran</a:t>
          </a:r>
          <a:endParaRPr lang="en-US" sz="1000" b="1" kern="1200" dirty="0">
            <a:solidFill>
              <a:schemeClr val="tx1"/>
            </a:solidFill>
            <a:latin typeface="Agency FB" pitchFamily="34" charset="0"/>
          </a:endParaRPr>
        </a:p>
      </dsp:txBody>
      <dsp:txXfrm rot="-5400000">
        <a:off x="0" y="925086"/>
        <a:ext cx="403462" cy="650873"/>
      </dsp:txXfrm>
    </dsp:sp>
    <dsp:sp modelId="{EEDCF0C9-279E-4CE8-8FDB-69D75FDB7B77}">
      <dsp:nvSpPr>
        <dsp:cNvPr id="0" name=""/>
        <dsp:cNvSpPr/>
      </dsp:nvSpPr>
      <dsp:spPr>
        <a:xfrm rot="5400000">
          <a:off x="3604821" y="-2494556"/>
          <a:ext cx="953973" cy="7356692"/>
        </a:xfrm>
        <a:prstGeom prst="round2SameRect">
          <a:avLst/>
        </a:prstGeom>
        <a:solidFill>
          <a:srgbClr val="66FF33">
            <a:alpha val="90000"/>
          </a:srgbClr>
        </a:solidFill>
        <a:ln w="1079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 dirty="0" err="1">
              <a:latin typeface="Agency FB" panose="020B0503020202020204" pitchFamily="34" charset="0"/>
            </a:rPr>
            <a:t>Meningkatnya</a:t>
          </a:r>
          <a:r>
            <a:rPr lang="en-US" sz="1300" b="0" kern="1200" dirty="0">
              <a:latin typeface="Agency FB" panose="020B0503020202020204" pitchFamily="34" charset="0"/>
            </a:rPr>
            <a:t> </a:t>
          </a:r>
          <a:r>
            <a:rPr lang="en-US" sz="1300" b="0" kern="1200" dirty="0" err="1">
              <a:latin typeface="Agency FB" panose="020B0503020202020204" pitchFamily="34" charset="0"/>
            </a:rPr>
            <a:t>Kapasitas</a:t>
          </a:r>
          <a:r>
            <a:rPr lang="en-US" sz="1300" b="0" kern="1200" dirty="0">
              <a:latin typeface="Agency FB" panose="020B0503020202020204" pitchFamily="34" charset="0"/>
            </a:rPr>
            <a:t> dan </a:t>
          </a:r>
          <a:r>
            <a:rPr lang="en-US" sz="1300" b="0" kern="1200" dirty="0" err="1">
              <a:latin typeface="Agency FB" panose="020B0503020202020204" pitchFamily="34" charset="0"/>
            </a:rPr>
            <a:t>Akuntabilitas</a:t>
          </a:r>
          <a:r>
            <a:rPr lang="en-US" sz="1300" b="0" kern="1200" dirty="0">
              <a:latin typeface="Agency FB" panose="020B0503020202020204" pitchFamily="34" charset="0"/>
            </a:rPr>
            <a:t> Kinerja </a:t>
          </a:r>
          <a:r>
            <a:rPr lang="en-US" sz="1300" b="0" kern="1200" dirty="0" err="1">
              <a:latin typeface="Agency FB" panose="020B0503020202020204" pitchFamily="34" charset="0"/>
            </a:rPr>
            <a:t>Satpol</a:t>
          </a:r>
          <a:r>
            <a:rPr lang="en-US" sz="1300" b="0" kern="1200" dirty="0">
              <a:latin typeface="Agency FB" panose="020B0503020202020204" pitchFamily="34" charset="0"/>
            </a:rPr>
            <a:t> PP , </a:t>
          </a:r>
          <a:r>
            <a:rPr lang="en-US" sz="1300" b="0" kern="1200" dirty="0" err="1">
              <a:latin typeface="Agency FB" panose="020B0503020202020204" pitchFamily="34" charset="0"/>
            </a:rPr>
            <a:t>Damkar</a:t>
          </a:r>
          <a:r>
            <a:rPr lang="en-US" sz="1300" b="0" kern="1200" dirty="0">
              <a:latin typeface="Agency FB" panose="020B0503020202020204" pitchFamily="34" charset="0"/>
            </a:rPr>
            <a:t> dan </a:t>
          </a:r>
          <a:r>
            <a:rPr lang="en-US" sz="1300" b="0" kern="1200" dirty="0" err="1">
              <a:latin typeface="Agency FB" panose="020B0503020202020204" pitchFamily="34" charset="0"/>
            </a:rPr>
            <a:t>Penyelamatan</a:t>
          </a:r>
          <a:r>
            <a:rPr lang="en-US" sz="1300" b="0" kern="1200" dirty="0">
              <a:latin typeface="Agency FB" panose="020B0503020202020204" pitchFamily="34" charset="0"/>
            </a:rPr>
            <a:t> </a:t>
          </a:r>
          <a:r>
            <a:rPr lang="en-US" sz="1300" b="0" kern="1200" dirty="0" err="1">
              <a:latin typeface="Agency FB" panose="020B0503020202020204" pitchFamily="34" charset="0"/>
            </a:rPr>
            <a:t>Kabupaten</a:t>
          </a:r>
          <a:r>
            <a:rPr lang="en-US" sz="1300" b="0" kern="1200" dirty="0">
              <a:latin typeface="Agency FB" panose="020B0503020202020204" pitchFamily="34" charset="0"/>
            </a:rPr>
            <a:t> </a:t>
          </a:r>
          <a:r>
            <a:rPr lang="en-US" sz="1300" b="0" kern="1200" dirty="0" err="1">
              <a:latin typeface="Agency FB" panose="020B0503020202020204" pitchFamily="34" charset="0"/>
            </a:rPr>
            <a:t>Maros</a:t>
          </a:r>
          <a:endParaRPr lang="en-US" sz="1300" b="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Agency FB" panose="020B0503020202020204" pitchFamily="34" charset="0"/>
            </a:rPr>
            <a:t>Meningkatnya Kualitas Penegakan Peraturan Perundangan Daerah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Agency FB" panose="020B0503020202020204" pitchFamily="34" charset="0"/>
            </a:rPr>
            <a:t>Meningkatnya Mitigasi dan Adaptasi Wilayah Terhadap Resiko Bencana Kebakaran</a:t>
          </a:r>
          <a:r>
            <a:rPr lang="en-US" sz="1400" kern="1200" dirty="0">
              <a:latin typeface="Agency FB" panose="020B0503020202020204" pitchFamily="34" charset="0"/>
            </a:rPr>
            <a:t>/Non </a:t>
          </a:r>
          <a:r>
            <a:rPr lang="en-US" sz="1400" kern="1200" dirty="0" err="1">
              <a:latin typeface="Agency FB" panose="020B0503020202020204" pitchFamily="34" charset="0"/>
            </a:rPr>
            <a:t>Kebakaran</a:t>
          </a:r>
          <a:endParaRPr lang="en-US" sz="1400" kern="1200" dirty="0">
            <a:latin typeface="Agency FB" pitchFamily="34" charset="0"/>
          </a:endParaRPr>
        </a:p>
      </dsp:txBody>
      <dsp:txXfrm rot="-5400000">
        <a:off x="403462" y="753372"/>
        <a:ext cx="7310123" cy="860835"/>
      </dsp:txXfrm>
    </dsp:sp>
    <dsp:sp modelId="{90B7579B-2317-4416-AD74-41B3D51E53F0}">
      <dsp:nvSpPr>
        <dsp:cNvPr id="0" name=""/>
        <dsp:cNvSpPr/>
      </dsp:nvSpPr>
      <dsp:spPr>
        <a:xfrm rot="5400000">
          <a:off x="-243006" y="2034286"/>
          <a:ext cx="889474" cy="403462"/>
        </a:xfrm>
        <a:prstGeom prst="chevron">
          <a:avLst/>
        </a:prstGeom>
        <a:solidFill>
          <a:srgbClr val="0066FF">
            <a:alpha val="90000"/>
          </a:srgbClr>
        </a:solidFill>
        <a:ln w="1079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900" b="1" kern="1200" dirty="0">
              <a:solidFill>
                <a:schemeClr val="tx1"/>
              </a:solidFill>
              <a:latin typeface="Agency FB" panose="020B0503020202020204" pitchFamily="34" charset="0"/>
            </a:rPr>
            <a:t>Indikator sasaran</a:t>
          </a:r>
          <a:endParaRPr lang="en-US" sz="900" b="1" kern="1200" dirty="0">
            <a:solidFill>
              <a:schemeClr val="tx1"/>
            </a:solidFill>
            <a:latin typeface="Agency FB" pitchFamily="34" charset="0"/>
          </a:endParaRPr>
        </a:p>
      </dsp:txBody>
      <dsp:txXfrm rot="-5400000">
        <a:off x="0" y="1993011"/>
        <a:ext cx="403462" cy="486012"/>
      </dsp:txXfrm>
    </dsp:sp>
    <dsp:sp modelId="{A69F6473-5CAB-498F-AEA0-4E8AC3A0EA90}">
      <dsp:nvSpPr>
        <dsp:cNvPr id="0" name=""/>
        <dsp:cNvSpPr/>
      </dsp:nvSpPr>
      <dsp:spPr>
        <a:xfrm rot="5400000">
          <a:off x="3098125" y="-964327"/>
          <a:ext cx="756979" cy="6146305"/>
        </a:xfrm>
        <a:prstGeom prst="round2SameRect">
          <a:avLst/>
        </a:prstGeom>
        <a:solidFill>
          <a:srgbClr val="0066FF"/>
        </a:solidFill>
        <a:ln w="10795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dirty="0">
              <a:latin typeface="Agency FB" panose="020B0503020202020204" pitchFamily="34" charset="0"/>
            </a:rPr>
            <a:t>Nilai </a:t>
          </a:r>
          <a:r>
            <a:rPr lang="en-US" sz="1100" b="0" kern="1200" dirty="0" err="1">
              <a:latin typeface="Agency FB" panose="020B0503020202020204" pitchFamily="34" charset="0"/>
            </a:rPr>
            <a:t>Akuntabilitas</a:t>
          </a:r>
          <a:r>
            <a:rPr lang="en-US" sz="1100" b="0" kern="1200" dirty="0">
              <a:latin typeface="Agency FB" panose="020B0503020202020204" pitchFamily="34" charset="0"/>
            </a:rPr>
            <a:t> Kinerja  dan </a:t>
          </a:r>
          <a:r>
            <a:rPr lang="en-US" sz="1100" b="0" kern="1200" dirty="0" err="1">
              <a:latin typeface="Agency FB" panose="020B0503020202020204" pitchFamily="34" charset="0"/>
            </a:rPr>
            <a:t>Indeks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Kepuasan</a:t>
          </a:r>
          <a:r>
            <a:rPr lang="en-US" sz="1100" b="0" kern="1200" dirty="0">
              <a:latin typeface="Agency FB" panose="020B0503020202020204" pitchFamily="34" charset="0"/>
            </a:rPr>
            <a:t> Masyarakat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dirty="0" err="1">
              <a:latin typeface="Agency FB" panose="020B0503020202020204" pitchFamily="34" charset="0"/>
            </a:rPr>
            <a:t>Persentase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penyelesaian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pelanggaran</a:t>
          </a:r>
          <a:r>
            <a:rPr lang="en-US" sz="1100" b="0" kern="1200" dirty="0">
              <a:latin typeface="Agency FB" panose="020B0503020202020204" pitchFamily="34" charset="0"/>
            </a:rPr>
            <a:t> K3 dan </a:t>
          </a:r>
          <a:r>
            <a:rPr lang="en-US" sz="1100" b="0" kern="1200" dirty="0" err="1">
              <a:latin typeface="Agency FB" panose="020B0503020202020204" pitchFamily="34" charset="0"/>
            </a:rPr>
            <a:t>Persentase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Penurunan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Pelanggaran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Perda</a:t>
          </a:r>
          <a:r>
            <a:rPr lang="en-US" sz="1100" b="0" kern="1200" dirty="0">
              <a:latin typeface="Agency FB" panose="020B0503020202020204" pitchFamily="34" charset="0"/>
            </a:rPr>
            <a:t>/</a:t>
          </a:r>
          <a:r>
            <a:rPr lang="en-US" sz="1100" b="0" kern="1200" dirty="0" err="1">
              <a:latin typeface="Agency FB" panose="020B0503020202020204" pitchFamily="34" charset="0"/>
            </a:rPr>
            <a:t>Perkada</a:t>
          </a:r>
          <a:endParaRPr lang="en-US" sz="1100" b="0" kern="1200" dirty="0">
            <a:latin typeface="Agency FB" panose="020B0503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dirty="0">
              <a:latin typeface="Agency FB" panose="020B0503020202020204" pitchFamily="34" charset="0"/>
            </a:rPr>
            <a:t>Tingkat Waktu </a:t>
          </a:r>
          <a:r>
            <a:rPr lang="en-US" sz="1100" b="0" kern="1200" dirty="0" err="1">
              <a:latin typeface="Agency FB" panose="020B0503020202020204" pitchFamily="34" charset="0"/>
            </a:rPr>
            <a:t>Tanggap</a:t>
          </a:r>
          <a:r>
            <a:rPr lang="en-US" sz="1100" b="0" kern="1200" dirty="0">
              <a:latin typeface="Agency FB" panose="020B0503020202020204" pitchFamily="34" charset="0"/>
            </a:rPr>
            <a:t> (</a:t>
          </a:r>
          <a:r>
            <a:rPr lang="en-US" sz="1100" b="0" kern="1200" dirty="0" err="1">
              <a:latin typeface="Agency FB" panose="020B0503020202020204" pitchFamily="34" charset="0"/>
            </a:rPr>
            <a:t>Respon</a:t>
          </a:r>
          <a:r>
            <a:rPr lang="en-US" sz="1100" b="0" kern="1200" dirty="0">
              <a:latin typeface="Agency FB" panose="020B0503020202020204" pitchFamily="34" charset="0"/>
            </a:rPr>
            <a:t> Time Rate) Pada Daerah </a:t>
          </a:r>
          <a:r>
            <a:rPr lang="en-US" sz="1100" b="0" kern="1200" dirty="0" err="1">
              <a:latin typeface="Agency FB" panose="020B0503020202020204" pitchFamily="34" charset="0"/>
            </a:rPr>
            <a:t>Layanan</a:t>
          </a:r>
          <a:r>
            <a:rPr lang="en-US" sz="1100" b="0" kern="1200" dirty="0">
              <a:latin typeface="Agency FB" panose="020B0503020202020204" pitchFamily="34" charset="0"/>
            </a:rPr>
            <a:t> Wilayah </a:t>
          </a:r>
          <a:r>
            <a:rPr lang="en-US" sz="1100" b="0" kern="1200" dirty="0" err="1">
              <a:latin typeface="Agency FB" panose="020B0503020202020204" pitchFamily="34" charset="0"/>
            </a:rPr>
            <a:t>Manajemen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Kebakaran</a:t>
          </a:r>
          <a:r>
            <a:rPr lang="en-US" sz="1100" b="0" kern="1200" dirty="0">
              <a:latin typeface="Agency FB" panose="020B0503020202020204" pitchFamily="34" charset="0"/>
            </a:rPr>
            <a:t> (WMK) dan </a:t>
          </a:r>
          <a:r>
            <a:rPr lang="en-US" sz="1100" b="0" kern="1200" dirty="0" err="1">
              <a:latin typeface="Agency FB" panose="020B0503020202020204" pitchFamily="34" charset="0"/>
            </a:rPr>
            <a:t>Penyelamatan</a:t>
          </a:r>
          <a:r>
            <a:rPr lang="en-US" sz="1100" b="0" kern="1200" dirty="0">
              <a:latin typeface="Agency FB" panose="020B0503020202020204" pitchFamily="34" charset="0"/>
            </a:rPr>
            <a:t> dan </a:t>
          </a:r>
          <a:r>
            <a:rPr lang="en-US" sz="1100" b="0" kern="1200" dirty="0" err="1">
              <a:latin typeface="Agency FB" panose="020B0503020202020204" pitchFamily="34" charset="0"/>
            </a:rPr>
            <a:t>Cakupan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pelayanan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kebakaran</a:t>
          </a:r>
          <a:r>
            <a:rPr lang="en-US" sz="1100" b="0" kern="1200" dirty="0">
              <a:latin typeface="Agency FB" panose="020B0503020202020204" pitchFamily="34" charset="0"/>
            </a:rPr>
            <a:t>/Non </a:t>
          </a:r>
          <a:r>
            <a:rPr lang="en-US" sz="1100" b="0" kern="1200" dirty="0" err="1">
              <a:latin typeface="Agency FB" panose="020B0503020202020204" pitchFamily="34" charset="0"/>
            </a:rPr>
            <a:t>Kebakaran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dalam</a:t>
          </a:r>
          <a:r>
            <a:rPr lang="en-US" sz="1100" b="0" kern="1200" dirty="0">
              <a:latin typeface="Agency FB" panose="020B0503020202020204" pitchFamily="34" charset="0"/>
            </a:rPr>
            <a:t> wilayah </a:t>
          </a:r>
          <a:r>
            <a:rPr lang="en-US" sz="1100" b="0" kern="1200" dirty="0" err="1">
              <a:latin typeface="Agency FB" panose="020B0503020202020204" pitchFamily="34" charset="0"/>
            </a:rPr>
            <a:t>manajemen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Kebakaran</a:t>
          </a:r>
          <a:endParaRPr lang="en-US" sz="1100" b="0" kern="1200" dirty="0">
            <a:latin typeface="Agency FB" panose="020B0503020202020204" pitchFamily="34" charset="0"/>
          </a:endParaRPr>
        </a:p>
      </dsp:txBody>
      <dsp:txXfrm rot="-5400000">
        <a:off x="403463" y="1767288"/>
        <a:ext cx="6109352" cy="6830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A7B22-7B1A-49A3-B627-411732E416DA}">
      <dsp:nvSpPr>
        <dsp:cNvPr id="0" name=""/>
        <dsp:cNvSpPr/>
      </dsp:nvSpPr>
      <dsp:spPr>
        <a:xfrm>
          <a:off x="-562469" y="32499"/>
          <a:ext cx="3272894" cy="3272894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A84B3-11BC-4649-AD0C-F6DB4DDBC1E5}">
      <dsp:nvSpPr>
        <dsp:cNvPr id="0" name=""/>
        <dsp:cNvSpPr/>
      </dsp:nvSpPr>
      <dsp:spPr>
        <a:xfrm>
          <a:off x="954984" y="0"/>
          <a:ext cx="7042347" cy="3272894"/>
        </a:xfrm>
        <a:prstGeom prst="rect">
          <a:avLst/>
        </a:prstGeom>
        <a:solidFill>
          <a:srgbClr val="4B91D1">
            <a:alpha val="89804"/>
          </a:srgb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>
              <a:latin typeface="Agency FB" pitchFamily="34" charset="0"/>
            </a:rPr>
            <a:t>MISI </a:t>
          </a:r>
          <a:endParaRPr lang="en-US" sz="2400" kern="1200" dirty="0">
            <a:latin typeface="Agency FB" pitchFamily="34" charset="0"/>
          </a:endParaRPr>
        </a:p>
      </dsp:txBody>
      <dsp:txXfrm>
        <a:off x="954984" y="0"/>
        <a:ext cx="3521173" cy="981870"/>
      </dsp:txXfrm>
    </dsp:sp>
    <dsp:sp modelId="{5DB36553-59EF-4A95-8E79-7FD7501D4AD9}">
      <dsp:nvSpPr>
        <dsp:cNvPr id="0" name=""/>
        <dsp:cNvSpPr/>
      </dsp:nvSpPr>
      <dsp:spPr>
        <a:xfrm>
          <a:off x="-12589" y="981870"/>
          <a:ext cx="2127379" cy="2127379"/>
        </a:xfrm>
        <a:prstGeom prst="pie">
          <a:avLst>
            <a:gd name="adj1" fmla="val 5400000"/>
            <a:gd name="adj2" fmla="val 16200000"/>
          </a:avLst>
        </a:prstGeom>
        <a:solidFill>
          <a:srgbClr val="D4F8D8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8EDD1-3611-4A14-BF94-B32444C790F1}">
      <dsp:nvSpPr>
        <dsp:cNvPr id="0" name=""/>
        <dsp:cNvSpPr/>
      </dsp:nvSpPr>
      <dsp:spPr>
        <a:xfrm>
          <a:off x="1011678" y="1009654"/>
          <a:ext cx="6964897" cy="2104957"/>
        </a:xfrm>
        <a:prstGeom prst="rect">
          <a:avLst/>
        </a:prstGeom>
        <a:solidFill>
          <a:srgbClr val="D4F8D8"/>
        </a:solidFill>
        <a:ln w="10795" cap="flat" cmpd="sng" algn="ctr">
          <a:solidFill>
            <a:schemeClr val="accent5">
              <a:hueOff val="-75317"/>
              <a:satOff val="-14450"/>
              <a:lumOff val="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>
              <a:latin typeface="Agency FB" pitchFamily="34" charset="0"/>
            </a:rPr>
            <a:t>TUJUAN</a:t>
          </a:r>
          <a:endParaRPr lang="en-US" sz="2400" kern="1200" dirty="0">
            <a:latin typeface="Agency FB" pitchFamily="34" charset="0"/>
          </a:endParaRPr>
        </a:p>
      </dsp:txBody>
      <dsp:txXfrm>
        <a:off x="1011678" y="1009654"/>
        <a:ext cx="3482448" cy="971518"/>
      </dsp:txXfrm>
    </dsp:sp>
    <dsp:sp modelId="{0B73EC5B-7496-4DE3-824E-1BF84A0A4B26}">
      <dsp:nvSpPr>
        <dsp:cNvPr id="0" name=""/>
        <dsp:cNvSpPr/>
      </dsp:nvSpPr>
      <dsp:spPr>
        <a:xfrm>
          <a:off x="560166" y="1963737"/>
          <a:ext cx="981867" cy="981867"/>
        </a:xfrm>
        <a:prstGeom prst="pie">
          <a:avLst>
            <a:gd name="adj1" fmla="val 5400000"/>
            <a:gd name="adj2" fmla="val 16200000"/>
          </a:avLst>
        </a:prstGeom>
        <a:solidFill>
          <a:schemeClr val="accent6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11613-721A-49EA-B769-6AAA1590C619}">
      <dsp:nvSpPr>
        <dsp:cNvPr id="0" name=""/>
        <dsp:cNvSpPr/>
      </dsp:nvSpPr>
      <dsp:spPr>
        <a:xfrm>
          <a:off x="1051100" y="1963737"/>
          <a:ext cx="6964897" cy="981867"/>
        </a:xfrm>
        <a:prstGeom prst="rect">
          <a:avLst/>
        </a:prstGeom>
        <a:solidFill>
          <a:schemeClr val="accent6">
            <a:alpha val="89804"/>
          </a:schemeClr>
        </a:solidFill>
        <a:ln w="10795" cap="flat" cmpd="sng" algn="ctr">
          <a:solidFill>
            <a:schemeClr val="accent5">
              <a:hueOff val="-150635"/>
              <a:satOff val="-28901"/>
              <a:lumOff val="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>
              <a:latin typeface="Agency FB" pitchFamily="34" charset="0"/>
            </a:rPr>
            <a:t>SASARAN</a:t>
          </a:r>
          <a:endParaRPr lang="en-US" sz="2400" kern="1200" dirty="0">
            <a:latin typeface="Agency FB" pitchFamily="34" charset="0"/>
          </a:endParaRPr>
        </a:p>
      </dsp:txBody>
      <dsp:txXfrm>
        <a:off x="1051100" y="1963737"/>
        <a:ext cx="3482448" cy="981867"/>
      </dsp:txXfrm>
    </dsp:sp>
    <dsp:sp modelId="{07824238-CE5F-47A4-82A0-0CD5C47CC53F}">
      <dsp:nvSpPr>
        <dsp:cNvPr id="0" name=""/>
        <dsp:cNvSpPr/>
      </dsp:nvSpPr>
      <dsp:spPr>
        <a:xfrm>
          <a:off x="1753771" y="0"/>
          <a:ext cx="5327763" cy="981870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id-ID" sz="1400" kern="1200" dirty="0">
              <a:latin typeface="Agency FB" pitchFamily="34" charset="0"/>
            </a:rPr>
            <a:t>MENINGKATKAN KUALITAS </a:t>
          </a:r>
          <a:r>
            <a:rPr lang="en-US" sz="1400" kern="1200" dirty="0">
              <a:latin typeface="Agency FB" pitchFamily="34" charset="0"/>
            </a:rPr>
            <a:t>PENYELENGGARAAN BIROKRASI DAN </a:t>
          </a:r>
          <a:r>
            <a:rPr lang="id-ID" sz="1400" kern="1200" dirty="0">
              <a:latin typeface="Agency FB" pitchFamily="34" charset="0"/>
            </a:rPr>
            <a:t>PELAYANAN PUBLIK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 startAt="3"/>
          </a:pPr>
          <a:r>
            <a:rPr lang="en-US" sz="1400" kern="1200" dirty="0">
              <a:latin typeface="Agency FB" panose="020B0503020202020204" pitchFamily="34" charset="0"/>
              <a:cs typeface="Aharoni" panose="02010803020104030203" pitchFamily="2" charset="-79"/>
            </a:rPr>
            <a:t>MENINGKATKAN KETERJANGKAUAN KEBUTUHAN DASAR DAN PELAYANAN DASAR SECARA INKLUSIF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 startAt="6"/>
          </a:pPr>
          <a:r>
            <a:rPr lang="en-US" sz="1400" kern="1200" dirty="0">
              <a:latin typeface="Agency FB" panose="020B0503020202020204" pitchFamily="34" charset="0"/>
              <a:cs typeface="Aharoni" panose="02010803020104030203" pitchFamily="2" charset="-79"/>
            </a:rPr>
            <a:t>MENINGKATKAN KUALITAS LINGKUNGAN HIDUP DAN KETAHANAN BENCANA</a:t>
          </a:r>
          <a:endParaRPr lang="en-US" sz="1400" kern="1200" dirty="0">
            <a:latin typeface="Agency FB" pitchFamily="34" charset="0"/>
          </a:endParaRPr>
        </a:p>
      </dsp:txBody>
      <dsp:txXfrm>
        <a:off x="1753771" y="0"/>
        <a:ext cx="5327763" cy="981870"/>
      </dsp:txXfrm>
    </dsp:sp>
    <dsp:sp modelId="{435EE3AC-A6C0-4B69-A39B-CDB83DCEC19C}">
      <dsp:nvSpPr>
        <dsp:cNvPr id="0" name=""/>
        <dsp:cNvSpPr/>
      </dsp:nvSpPr>
      <dsp:spPr>
        <a:xfrm>
          <a:off x="2099177" y="987614"/>
          <a:ext cx="5823838" cy="981867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400" kern="1200" dirty="0" err="1">
              <a:latin typeface="Agency FB" pitchFamily="34" charset="0"/>
            </a:rPr>
            <a:t>Menciptakan</a:t>
          </a:r>
          <a:r>
            <a:rPr lang="en-US" sz="1400" kern="1200" dirty="0">
              <a:latin typeface="Agency FB" pitchFamily="34" charset="0"/>
            </a:rPr>
            <a:t> tata </a:t>
          </a:r>
          <a:r>
            <a:rPr lang="en-US" sz="1400" kern="1200" dirty="0" err="1">
              <a:latin typeface="Agency FB" pitchFamily="34" charset="0"/>
            </a:rPr>
            <a:t>kelola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pemerintahan</a:t>
          </a:r>
          <a:r>
            <a:rPr lang="en-US" sz="1400" kern="1200" dirty="0">
              <a:latin typeface="Agency FB" pitchFamily="34" charset="0"/>
            </a:rPr>
            <a:t> yang professional, </a:t>
          </a:r>
          <a:r>
            <a:rPr lang="en-US" sz="1400" kern="1200" dirty="0" err="1">
              <a:latin typeface="Agency FB" pitchFamily="34" charset="0"/>
            </a:rPr>
            <a:t>bersinergi</a:t>
          </a:r>
          <a:r>
            <a:rPr lang="en-US" sz="1400" kern="1200" dirty="0">
              <a:latin typeface="Agency FB" pitchFamily="34" charset="0"/>
            </a:rPr>
            <a:t> dan </a:t>
          </a:r>
          <a:r>
            <a:rPr lang="en-US" sz="1400" kern="1200" dirty="0" err="1">
              <a:latin typeface="Agency FB" pitchFamily="34" charset="0"/>
            </a:rPr>
            <a:t>berkinerja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tinggi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 startAt="3"/>
          </a:pPr>
          <a:r>
            <a:rPr lang="en-US" sz="1400" kern="1200" dirty="0" err="1">
              <a:latin typeface="Agency FB" pitchFamily="34" charset="0"/>
            </a:rPr>
            <a:t>Mengoptimalkan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pemenuhan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pelayanan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dasar</a:t>
          </a:r>
          <a:r>
            <a:rPr lang="en-US" sz="1400" kern="1200" dirty="0">
              <a:latin typeface="Agency FB" pitchFamily="34" charset="0"/>
            </a:rPr>
            <a:t> dan </a:t>
          </a:r>
          <a:r>
            <a:rPr lang="en-US" sz="1400" kern="1200" dirty="0" err="1">
              <a:latin typeface="Agency FB" pitchFamily="34" charset="0"/>
            </a:rPr>
            <a:t>ketersediaan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kebutuhan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dasar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masyarakat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 dirty="0">
              <a:latin typeface="Agency FB" pitchFamily="34" charset="0"/>
            </a:rPr>
            <a:t>7. </a:t>
          </a:r>
          <a:r>
            <a:rPr lang="en-US" sz="1400" kern="1200" dirty="0" err="1">
              <a:latin typeface="Agency FB" pitchFamily="34" charset="0"/>
            </a:rPr>
            <a:t>Menurunya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Resiko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Bencana</a:t>
          </a:r>
          <a:endParaRPr lang="en-US" sz="1400" kern="1200" dirty="0">
            <a:latin typeface="Agency FB" pitchFamily="34" charset="0"/>
          </a:endParaRPr>
        </a:p>
      </dsp:txBody>
      <dsp:txXfrm>
        <a:off x="2099177" y="987614"/>
        <a:ext cx="5823838" cy="981867"/>
      </dsp:txXfrm>
    </dsp:sp>
    <dsp:sp modelId="{D84FA723-C63A-4B84-A66A-7D532E2850A7}">
      <dsp:nvSpPr>
        <dsp:cNvPr id="0" name=""/>
        <dsp:cNvSpPr/>
      </dsp:nvSpPr>
      <dsp:spPr>
        <a:xfrm>
          <a:off x="2682000" y="1976639"/>
          <a:ext cx="5308993" cy="981867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 startAt="2"/>
          </a:pPr>
          <a:r>
            <a:rPr lang="en-US" sz="1400" kern="1200" dirty="0" err="1">
              <a:latin typeface="Agency FB" pitchFamily="34" charset="0"/>
            </a:rPr>
            <a:t>Terciptanya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pelayanan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publik</a:t>
          </a:r>
          <a:r>
            <a:rPr lang="en-US" sz="1400" kern="1200" dirty="0">
              <a:latin typeface="Agency FB" pitchFamily="34" charset="0"/>
            </a:rPr>
            <a:t> yang </a:t>
          </a:r>
          <a:r>
            <a:rPr lang="en-US" sz="1400" kern="1200" dirty="0" err="1">
              <a:latin typeface="Agency FB" pitchFamily="34" charset="0"/>
            </a:rPr>
            <a:t>berkualitas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 dirty="0">
              <a:latin typeface="Agency FB" pitchFamily="34" charset="0"/>
            </a:rPr>
            <a:t>7. </a:t>
          </a:r>
          <a:r>
            <a:rPr lang="en-US" sz="1400" kern="1200" dirty="0" err="1">
              <a:latin typeface="Agency FB" pitchFamily="34" charset="0"/>
            </a:rPr>
            <a:t>Terpenuhinya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standar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pelayanan</a:t>
          </a:r>
          <a:r>
            <a:rPr lang="en-US" sz="1400" kern="1200" dirty="0">
              <a:latin typeface="Agency FB" pitchFamily="34" charset="0"/>
            </a:rPr>
            <a:t> minimum </a:t>
          </a:r>
          <a:r>
            <a:rPr lang="en-US" sz="1400" kern="1200" dirty="0" err="1">
              <a:latin typeface="Agency FB" pitchFamily="34" charset="0"/>
            </a:rPr>
            <a:t>masyarakat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 dirty="0">
              <a:latin typeface="Agency FB" pitchFamily="34" charset="0"/>
            </a:rPr>
            <a:t>14. </a:t>
          </a:r>
          <a:r>
            <a:rPr lang="en-US" sz="1400" kern="1200" dirty="0" err="1">
              <a:latin typeface="Agency FB" pitchFamily="34" charset="0"/>
            </a:rPr>
            <a:t>Menurunya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Resiko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akibat</a:t>
          </a:r>
          <a:r>
            <a:rPr lang="en-US" sz="1400" kern="1200" dirty="0">
              <a:latin typeface="Agency FB" pitchFamily="34" charset="0"/>
            </a:rPr>
            <a:t> </a:t>
          </a:r>
          <a:r>
            <a:rPr lang="en-US" sz="1400" kern="1200" dirty="0" err="1">
              <a:latin typeface="Agency FB" pitchFamily="34" charset="0"/>
            </a:rPr>
            <a:t>Bencana</a:t>
          </a:r>
          <a:endParaRPr lang="en-US" sz="1400" kern="1200" dirty="0">
            <a:latin typeface="Agency FB" pitchFamily="34" charset="0"/>
          </a:endParaRPr>
        </a:p>
      </dsp:txBody>
      <dsp:txXfrm>
        <a:off x="2682000" y="1976639"/>
        <a:ext cx="5308993" cy="9818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0758C-024F-4B86-BAED-8BC3FF194D1B}">
      <dsp:nvSpPr>
        <dsp:cNvPr id="0" name=""/>
        <dsp:cNvSpPr/>
      </dsp:nvSpPr>
      <dsp:spPr>
        <a:xfrm rot="5400000">
          <a:off x="-276392" y="130615"/>
          <a:ext cx="956247" cy="403462"/>
        </a:xfrm>
        <a:prstGeom prst="chevron">
          <a:avLst/>
        </a:prstGeom>
        <a:solidFill>
          <a:schemeClr val="accent2"/>
        </a:solidFill>
        <a:ln w="1079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Agency FB" pitchFamily="34" charset="0"/>
            </a:rPr>
            <a:t>TUJUAN</a:t>
          </a:r>
        </a:p>
      </dsp:txBody>
      <dsp:txXfrm rot="-5400000">
        <a:off x="0" y="55954"/>
        <a:ext cx="403462" cy="552785"/>
      </dsp:txXfrm>
    </dsp:sp>
    <dsp:sp modelId="{2014D823-4AEF-4E3C-A2A1-0D97F2322EEA}">
      <dsp:nvSpPr>
        <dsp:cNvPr id="0" name=""/>
        <dsp:cNvSpPr/>
      </dsp:nvSpPr>
      <dsp:spPr>
        <a:xfrm rot="5400000">
          <a:off x="3337642" y="-3053160"/>
          <a:ext cx="681408" cy="6549767"/>
        </a:xfrm>
        <a:prstGeom prst="round2SameRect">
          <a:avLst/>
        </a:prstGeom>
        <a:solidFill>
          <a:schemeClr val="accent2">
            <a:alpha val="90000"/>
          </a:schemeClr>
        </a:solidFill>
        <a:ln w="1079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b="0" kern="1200" dirty="0">
              <a:latin typeface="Agency FB" panose="020B0503020202020204" pitchFamily="34" charset="0"/>
            </a:rPr>
            <a:t>Meningkat</a:t>
          </a:r>
          <a:r>
            <a:rPr lang="en-US" sz="1200" b="0" kern="1200" dirty="0" err="1">
              <a:latin typeface="Agency FB" panose="020B0503020202020204" pitchFamily="34" charset="0"/>
            </a:rPr>
            <a:t>kan</a:t>
          </a:r>
          <a:r>
            <a:rPr lang="id-ID" sz="1200" b="0" kern="1200" dirty="0">
              <a:latin typeface="Agency FB" panose="020B0503020202020204" pitchFamily="34" charset="0"/>
            </a:rPr>
            <a:t> Akuntabilitas dan  Kinerja satuan polisi pamong praja, pemadam kebakaran dan penyelamatan</a:t>
          </a:r>
          <a:endParaRPr lang="en-US" sz="1200" b="0" kern="1200" dirty="0">
            <a:latin typeface="Agency FB" panose="020B0503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 err="1">
              <a:latin typeface="Agency FB" panose="020B0503020202020204" pitchFamily="34" charset="0"/>
            </a:rPr>
            <a:t>Meningkatkan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Penerapan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Jenis</a:t>
          </a:r>
          <a:r>
            <a:rPr lang="en-US" sz="1200" b="0" kern="1200" dirty="0">
              <a:latin typeface="Agency FB" panose="020B0503020202020204" pitchFamily="34" charset="0"/>
            </a:rPr>
            <a:t> dan </a:t>
          </a:r>
          <a:r>
            <a:rPr lang="en-US" sz="1200" b="0" kern="1200" dirty="0" err="1">
              <a:latin typeface="Agency FB" panose="020B0503020202020204" pitchFamily="34" charset="0"/>
            </a:rPr>
            <a:t>Mutu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Pelayanan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dasar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Ketentraman</a:t>
          </a:r>
          <a:r>
            <a:rPr lang="en-US" sz="1200" b="0" kern="1200" dirty="0">
              <a:latin typeface="Agency FB" panose="020B0503020202020204" pitchFamily="34" charset="0"/>
            </a:rPr>
            <a:t>, </a:t>
          </a:r>
          <a:r>
            <a:rPr lang="en-US" sz="1200" b="0" kern="1200" dirty="0" err="1">
              <a:latin typeface="Agency FB" panose="020B0503020202020204" pitchFamily="34" charset="0"/>
            </a:rPr>
            <a:t>Ketertiban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Umum</a:t>
          </a:r>
          <a:r>
            <a:rPr lang="en-US" sz="1200" b="0" kern="1200" dirty="0">
              <a:latin typeface="Agency FB" panose="020B0503020202020204" pitchFamily="34" charset="0"/>
            </a:rPr>
            <a:t>, dan </a:t>
          </a:r>
          <a:r>
            <a:rPr lang="en-US" sz="1200" b="0" kern="1200" dirty="0" err="1">
              <a:latin typeface="Agency FB" panose="020B0503020202020204" pitchFamily="34" charset="0"/>
            </a:rPr>
            <a:t>Perlidungan</a:t>
          </a:r>
          <a:r>
            <a:rPr lang="en-US" sz="1200" b="0" kern="1200" dirty="0">
              <a:latin typeface="Agency FB" panose="020B0503020202020204" pitchFamily="34" charset="0"/>
            </a:rPr>
            <a:t> Masyarakat </a:t>
          </a:r>
          <a:r>
            <a:rPr lang="en-US" sz="1200" b="0" kern="1200" dirty="0" err="1">
              <a:latin typeface="Agency FB" panose="020B0503020202020204" pitchFamily="34" charset="0"/>
            </a:rPr>
            <a:t>sesuai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standar</a:t>
          </a:r>
          <a:endParaRPr lang="en-US" sz="1200" b="0" kern="1200" dirty="0">
            <a:latin typeface="Agency FB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 err="1">
              <a:latin typeface="Agency FB" panose="020B0503020202020204" pitchFamily="34" charset="0"/>
            </a:rPr>
            <a:t>Meningkatkan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Kualitas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Pelayanan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Pencegahan</a:t>
          </a:r>
          <a:r>
            <a:rPr lang="en-US" sz="1200" b="0" kern="1200" dirty="0">
              <a:latin typeface="Agency FB" panose="020B0503020202020204" pitchFamily="34" charset="0"/>
            </a:rPr>
            <a:t>, </a:t>
          </a:r>
          <a:r>
            <a:rPr lang="en-US" sz="1200" b="0" kern="1200" dirty="0" err="1">
              <a:latin typeface="Agency FB" panose="020B0503020202020204" pitchFamily="34" charset="0"/>
            </a:rPr>
            <a:t>Penanganan</a:t>
          </a:r>
          <a:r>
            <a:rPr lang="en-US" sz="1200" b="0" kern="1200" dirty="0">
              <a:latin typeface="Agency FB" panose="020B0503020202020204" pitchFamily="34" charset="0"/>
            </a:rPr>
            <a:t>, </a:t>
          </a:r>
          <a:r>
            <a:rPr lang="en-US" sz="1200" b="0" kern="1200" dirty="0" err="1">
              <a:latin typeface="Agency FB" panose="020B0503020202020204" pitchFamily="34" charset="0"/>
            </a:rPr>
            <a:t>Pemadaman</a:t>
          </a:r>
          <a:r>
            <a:rPr lang="en-US" sz="1200" b="0" kern="1200" dirty="0">
              <a:latin typeface="Agency FB" panose="020B0503020202020204" pitchFamily="34" charset="0"/>
            </a:rPr>
            <a:t> dan </a:t>
          </a:r>
          <a:r>
            <a:rPr lang="en-US" sz="1200" b="0" kern="1200" dirty="0" err="1">
              <a:latin typeface="Agency FB" panose="020B0503020202020204" pitchFamily="34" charset="0"/>
            </a:rPr>
            <a:t>Penyelamatan</a:t>
          </a:r>
          <a:r>
            <a:rPr lang="en-US" sz="1200" b="0" kern="1200" dirty="0">
              <a:latin typeface="Agency FB" panose="020B0503020202020204" pitchFamily="34" charset="0"/>
            </a:rPr>
            <a:t> </a:t>
          </a:r>
          <a:r>
            <a:rPr lang="en-US" sz="1200" b="0" kern="1200" dirty="0" err="1">
              <a:latin typeface="Agency FB" panose="020B0503020202020204" pitchFamily="34" charset="0"/>
            </a:rPr>
            <a:t>Kebakaran</a:t>
          </a:r>
          <a:r>
            <a:rPr lang="en-US" sz="1200" b="0" kern="1200" dirty="0">
              <a:latin typeface="Agency FB" panose="020B0503020202020204" pitchFamily="34" charset="0"/>
            </a:rPr>
            <a:t>/Non </a:t>
          </a:r>
          <a:r>
            <a:rPr lang="en-US" sz="1200" b="0" kern="1200" dirty="0" err="1">
              <a:latin typeface="Agency FB" panose="020B0503020202020204" pitchFamily="34" charset="0"/>
            </a:rPr>
            <a:t>Kebakaran</a:t>
          </a:r>
          <a:endParaRPr lang="en-US" sz="1200" b="0" kern="1200" dirty="0">
            <a:latin typeface="Agency FB" pitchFamily="34" charset="0"/>
          </a:endParaRPr>
        </a:p>
      </dsp:txBody>
      <dsp:txXfrm rot="-5400000">
        <a:off x="403463" y="-85717"/>
        <a:ext cx="6516503" cy="614880"/>
      </dsp:txXfrm>
    </dsp:sp>
    <dsp:sp modelId="{D89DF23E-056D-4CA0-8EA4-3E82B90548AE}">
      <dsp:nvSpPr>
        <dsp:cNvPr id="0" name=""/>
        <dsp:cNvSpPr/>
      </dsp:nvSpPr>
      <dsp:spPr>
        <a:xfrm rot="5400000">
          <a:off x="-325436" y="1048791"/>
          <a:ext cx="1054335" cy="403462"/>
        </a:xfrm>
        <a:prstGeom prst="chevron">
          <a:avLst/>
        </a:prstGeom>
        <a:solidFill>
          <a:srgbClr val="66FF33"/>
        </a:solidFill>
        <a:ln w="1079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 err="1">
              <a:solidFill>
                <a:schemeClr val="tx1"/>
              </a:solidFill>
              <a:latin typeface="Agency FB" pitchFamily="34" charset="0"/>
            </a:rPr>
            <a:t>Sasaran</a:t>
          </a:r>
          <a:endParaRPr lang="en-US" sz="1000" b="1" kern="1200" dirty="0">
            <a:solidFill>
              <a:schemeClr val="tx1"/>
            </a:solidFill>
            <a:latin typeface="Agency FB" pitchFamily="34" charset="0"/>
          </a:endParaRPr>
        </a:p>
      </dsp:txBody>
      <dsp:txXfrm rot="-5400000">
        <a:off x="0" y="925086"/>
        <a:ext cx="403462" cy="650873"/>
      </dsp:txXfrm>
    </dsp:sp>
    <dsp:sp modelId="{EEDCF0C9-279E-4CE8-8FDB-69D75FDB7B77}">
      <dsp:nvSpPr>
        <dsp:cNvPr id="0" name=""/>
        <dsp:cNvSpPr/>
      </dsp:nvSpPr>
      <dsp:spPr>
        <a:xfrm rot="5400000">
          <a:off x="3604821" y="-2494556"/>
          <a:ext cx="953973" cy="7356692"/>
        </a:xfrm>
        <a:prstGeom prst="round2SameRect">
          <a:avLst/>
        </a:prstGeom>
        <a:solidFill>
          <a:srgbClr val="66FF33">
            <a:alpha val="90000"/>
          </a:srgbClr>
        </a:solidFill>
        <a:ln w="1079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 dirty="0" err="1">
              <a:latin typeface="Agency FB" panose="020B0503020202020204" pitchFamily="34" charset="0"/>
            </a:rPr>
            <a:t>Meningkatnya</a:t>
          </a:r>
          <a:r>
            <a:rPr lang="en-US" sz="1300" b="0" kern="1200" dirty="0">
              <a:latin typeface="Agency FB" panose="020B0503020202020204" pitchFamily="34" charset="0"/>
            </a:rPr>
            <a:t> </a:t>
          </a:r>
          <a:r>
            <a:rPr lang="en-US" sz="1300" b="0" kern="1200" dirty="0" err="1">
              <a:latin typeface="Agency FB" panose="020B0503020202020204" pitchFamily="34" charset="0"/>
            </a:rPr>
            <a:t>Kapasitas</a:t>
          </a:r>
          <a:r>
            <a:rPr lang="en-US" sz="1300" b="0" kern="1200" dirty="0">
              <a:latin typeface="Agency FB" panose="020B0503020202020204" pitchFamily="34" charset="0"/>
            </a:rPr>
            <a:t> dan </a:t>
          </a:r>
          <a:r>
            <a:rPr lang="en-US" sz="1300" b="0" kern="1200" dirty="0" err="1">
              <a:latin typeface="Agency FB" panose="020B0503020202020204" pitchFamily="34" charset="0"/>
            </a:rPr>
            <a:t>Akuntabilitas</a:t>
          </a:r>
          <a:r>
            <a:rPr lang="en-US" sz="1300" b="0" kern="1200" dirty="0">
              <a:latin typeface="Agency FB" panose="020B0503020202020204" pitchFamily="34" charset="0"/>
            </a:rPr>
            <a:t> Kinerja </a:t>
          </a:r>
          <a:r>
            <a:rPr lang="en-US" sz="1300" b="0" kern="1200" dirty="0" err="1">
              <a:latin typeface="Agency FB" panose="020B0503020202020204" pitchFamily="34" charset="0"/>
            </a:rPr>
            <a:t>Satpol</a:t>
          </a:r>
          <a:r>
            <a:rPr lang="en-US" sz="1300" b="0" kern="1200" dirty="0">
              <a:latin typeface="Agency FB" panose="020B0503020202020204" pitchFamily="34" charset="0"/>
            </a:rPr>
            <a:t> PP , </a:t>
          </a:r>
          <a:r>
            <a:rPr lang="en-US" sz="1300" b="0" kern="1200" dirty="0" err="1">
              <a:latin typeface="Agency FB" panose="020B0503020202020204" pitchFamily="34" charset="0"/>
            </a:rPr>
            <a:t>Damkar</a:t>
          </a:r>
          <a:r>
            <a:rPr lang="en-US" sz="1300" b="0" kern="1200" dirty="0">
              <a:latin typeface="Agency FB" panose="020B0503020202020204" pitchFamily="34" charset="0"/>
            </a:rPr>
            <a:t> dan </a:t>
          </a:r>
          <a:r>
            <a:rPr lang="en-US" sz="1300" b="0" kern="1200" dirty="0" err="1">
              <a:latin typeface="Agency FB" panose="020B0503020202020204" pitchFamily="34" charset="0"/>
            </a:rPr>
            <a:t>Penyelamatan</a:t>
          </a:r>
          <a:r>
            <a:rPr lang="en-US" sz="1300" b="0" kern="1200" dirty="0">
              <a:latin typeface="Agency FB" panose="020B0503020202020204" pitchFamily="34" charset="0"/>
            </a:rPr>
            <a:t> </a:t>
          </a:r>
          <a:r>
            <a:rPr lang="en-US" sz="1300" b="0" kern="1200" dirty="0" err="1">
              <a:latin typeface="Agency FB" panose="020B0503020202020204" pitchFamily="34" charset="0"/>
            </a:rPr>
            <a:t>Kabupaten</a:t>
          </a:r>
          <a:r>
            <a:rPr lang="en-US" sz="1300" b="0" kern="1200" dirty="0">
              <a:latin typeface="Agency FB" panose="020B0503020202020204" pitchFamily="34" charset="0"/>
            </a:rPr>
            <a:t> </a:t>
          </a:r>
          <a:r>
            <a:rPr lang="en-US" sz="1300" b="0" kern="1200" dirty="0" err="1">
              <a:latin typeface="Agency FB" panose="020B0503020202020204" pitchFamily="34" charset="0"/>
            </a:rPr>
            <a:t>Maros</a:t>
          </a:r>
          <a:endParaRPr lang="en-US" sz="1300" b="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Agency FB" panose="020B0503020202020204" pitchFamily="34" charset="0"/>
            </a:rPr>
            <a:t>Meningkatnya Kualitas Penegakan Peraturan Perundangan Daerah</a:t>
          </a:r>
          <a:endParaRPr lang="en-US" sz="1400" kern="1200" dirty="0">
            <a:latin typeface="Agency FB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Agency FB" panose="020B0503020202020204" pitchFamily="34" charset="0"/>
            </a:rPr>
            <a:t>Meningkatnya Mitigasi dan Adaptasi Wilayah Terhadap Resiko Bencana Kebakaran</a:t>
          </a:r>
          <a:r>
            <a:rPr lang="en-US" sz="1400" kern="1200" dirty="0">
              <a:latin typeface="Agency FB" panose="020B0503020202020204" pitchFamily="34" charset="0"/>
            </a:rPr>
            <a:t>/Non </a:t>
          </a:r>
          <a:r>
            <a:rPr lang="en-US" sz="1400" kern="1200" dirty="0" err="1">
              <a:latin typeface="Agency FB" panose="020B0503020202020204" pitchFamily="34" charset="0"/>
            </a:rPr>
            <a:t>Kebakaran</a:t>
          </a:r>
          <a:endParaRPr lang="en-US" sz="1400" kern="1200" dirty="0">
            <a:latin typeface="Agency FB" pitchFamily="34" charset="0"/>
          </a:endParaRPr>
        </a:p>
      </dsp:txBody>
      <dsp:txXfrm rot="-5400000">
        <a:off x="403462" y="753372"/>
        <a:ext cx="7310123" cy="860835"/>
      </dsp:txXfrm>
    </dsp:sp>
    <dsp:sp modelId="{90B7579B-2317-4416-AD74-41B3D51E53F0}">
      <dsp:nvSpPr>
        <dsp:cNvPr id="0" name=""/>
        <dsp:cNvSpPr/>
      </dsp:nvSpPr>
      <dsp:spPr>
        <a:xfrm rot="5400000">
          <a:off x="-243006" y="2034286"/>
          <a:ext cx="889474" cy="403462"/>
        </a:xfrm>
        <a:prstGeom prst="chevron">
          <a:avLst/>
        </a:prstGeom>
        <a:solidFill>
          <a:srgbClr val="0066FF">
            <a:alpha val="90000"/>
          </a:srgbClr>
        </a:solidFill>
        <a:ln w="1079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900" b="1" kern="1200" dirty="0">
              <a:solidFill>
                <a:schemeClr val="tx1"/>
              </a:solidFill>
              <a:latin typeface="Agency FB" panose="020B0503020202020204" pitchFamily="34" charset="0"/>
            </a:rPr>
            <a:t>Indikator sasaran</a:t>
          </a:r>
          <a:endParaRPr lang="en-US" sz="900" b="1" kern="1200" dirty="0">
            <a:solidFill>
              <a:schemeClr val="tx1"/>
            </a:solidFill>
            <a:latin typeface="Agency FB" pitchFamily="34" charset="0"/>
          </a:endParaRPr>
        </a:p>
      </dsp:txBody>
      <dsp:txXfrm rot="-5400000">
        <a:off x="0" y="1993011"/>
        <a:ext cx="403462" cy="486012"/>
      </dsp:txXfrm>
    </dsp:sp>
    <dsp:sp modelId="{A69F6473-5CAB-498F-AEA0-4E8AC3A0EA90}">
      <dsp:nvSpPr>
        <dsp:cNvPr id="0" name=""/>
        <dsp:cNvSpPr/>
      </dsp:nvSpPr>
      <dsp:spPr>
        <a:xfrm rot="5400000">
          <a:off x="3098125" y="-964327"/>
          <a:ext cx="756979" cy="6146305"/>
        </a:xfrm>
        <a:prstGeom prst="round2SameRect">
          <a:avLst/>
        </a:prstGeom>
        <a:solidFill>
          <a:srgbClr val="0066FF"/>
        </a:solidFill>
        <a:ln w="10795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dirty="0">
              <a:latin typeface="Agency FB" panose="020B0503020202020204" pitchFamily="34" charset="0"/>
            </a:rPr>
            <a:t>Nilai </a:t>
          </a:r>
          <a:r>
            <a:rPr lang="en-US" sz="1100" b="0" kern="1200" dirty="0" err="1">
              <a:latin typeface="Agency FB" panose="020B0503020202020204" pitchFamily="34" charset="0"/>
            </a:rPr>
            <a:t>Akuntabilitas</a:t>
          </a:r>
          <a:r>
            <a:rPr lang="en-US" sz="1100" b="0" kern="1200" dirty="0">
              <a:latin typeface="Agency FB" panose="020B0503020202020204" pitchFamily="34" charset="0"/>
            </a:rPr>
            <a:t> Kinerja  dan </a:t>
          </a:r>
          <a:r>
            <a:rPr lang="en-US" sz="1100" b="0" kern="1200" dirty="0" err="1">
              <a:latin typeface="Agency FB" panose="020B0503020202020204" pitchFamily="34" charset="0"/>
            </a:rPr>
            <a:t>Indeks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Kepuasan</a:t>
          </a:r>
          <a:r>
            <a:rPr lang="en-US" sz="1100" b="0" kern="1200" dirty="0">
              <a:latin typeface="Agency FB" panose="020B0503020202020204" pitchFamily="34" charset="0"/>
            </a:rPr>
            <a:t> Masyarakat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dirty="0" err="1">
              <a:latin typeface="Agency FB" panose="020B0503020202020204" pitchFamily="34" charset="0"/>
            </a:rPr>
            <a:t>Persentase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penyelesaian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pelanggaran</a:t>
          </a:r>
          <a:r>
            <a:rPr lang="en-US" sz="1100" b="0" kern="1200" dirty="0">
              <a:latin typeface="Agency FB" panose="020B0503020202020204" pitchFamily="34" charset="0"/>
            </a:rPr>
            <a:t> K3 dan </a:t>
          </a:r>
          <a:r>
            <a:rPr lang="en-US" sz="1100" b="0" kern="1200" dirty="0" err="1">
              <a:latin typeface="Agency FB" panose="020B0503020202020204" pitchFamily="34" charset="0"/>
            </a:rPr>
            <a:t>Persentase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Penurunan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Pelanggaran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Perda</a:t>
          </a:r>
          <a:r>
            <a:rPr lang="en-US" sz="1100" b="0" kern="1200" dirty="0">
              <a:latin typeface="Agency FB" panose="020B0503020202020204" pitchFamily="34" charset="0"/>
            </a:rPr>
            <a:t>/</a:t>
          </a:r>
          <a:r>
            <a:rPr lang="en-US" sz="1100" b="0" kern="1200" dirty="0" err="1">
              <a:latin typeface="Agency FB" panose="020B0503020202020204" pitchFamily="34" charset="0"/>
            </a:rPr>
            <a:t>Perkada</a:t>
          </a:r>
          <a:endParaRPr lang="en-US" sz="1100" b="0" kern="1200" dirty="0">
            <a:latin typeface="Agency FB" panose="020B0503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dirty="0">
              <a:latin typeface="Agency FB" panose="020B0503020202020204" pitchFamily="34" charset="0"/>
            </a:rPr>
            <a:t>Tingkat Waktu </a:t>
          </a:r>
          <a:r>
            <a:rPr lang="en-US" sz="1100" b="0" kern="1200" dirty="0" err="1">
              <a:latin typeface="Agency FB" panose="020B0503020202020204" pitchFamily="34" charset="0"/>
            </a:rPr>
            <a:t>Tanggap</a:t>
          </a:r>
          <a:r>
            <a:rPr lang="en-US" sz="1100" b="0" kern="1200" dirty="0">
              <a:latin typeface="Agency FB" panose="020B0503020202020204" pitchFamily="34" charset="0"/>
            </a:rPr>
            <a:t> (</a:t>
          </a:r>
          <a:r>
            <a:rPr lang="en-US" sz="1100" b="0" kern="1200" dirty="0" err="1">
              <a:latin typeface="Agency FB" panose="020B0503020202020204" pitchFamily="34" charset="0"/>
            </a:rPr>
            <a:t>Respon</a:t>
          </a:r>
          <a:r>
            <a:rPr lang="en-US" sz="1100" b="0" kern="1200" dirty="0">
              <a:latin typeface="Agency FB" panose="020B0503020202020204" pitchFamily="34" charset="0"/>
            </a:rPr>
            <a:t> Time Rate) Pada Daerah </a:t>
          </a:r>
          <a:r>
            <a:rPr lang="en-US" sz="1100" b="0" kern="1200" dirty="0" err="1">
              <a:latin typeface="Agency FB" panose="020B0503020202020204" pitchFamily="34" charset="0"/>
            </a:rPr>
            <a:t>Layanan</a:t>
          </a:r>
          <a:r>
            <a:rPr lang="en-US" sz="1100" b="0" kern="1200" dirty="0">
              <a:latin typeface="Agency FB" panose="020B0503020202020204" pitchFamily="34" charset="0"/>
            </a:rPr>
            <a:t> Wilayah </a:t>
          </a:r>
          <a:r>
            <a:rPr lang="en-US" sz="1100" b="0" kern="1200" dirty="0" err="1">
              <a:latin typeface="Agency FB" panose="020B0503020202020204" pitchFamily="34" charset="0"/>
            </a:rPr>
            <a:t>Manajemen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Kebakaran</a:t>
          </a:r>
          <a:r>
            <a:rPr lang="en-US" sz="1100" b="0" kern="1200" dirty="0">
              <a:latin typeface="Agency FB" panose="020B0503020202020204" pitchFamily="34" charset="0"/>
            </a:rPr>
            <a:t> (WMK) dan </a:t>
          </a:r>
          <a:r>
            <a:rPr lang="en-US" sz="1100" b="0" kern="1200" dirty="0" err="1">
              <a:latin typeface="Agency FB" panose="020B0503020202020204" pitchFamily="34" charset="0"/>
            </a:rPr>
            <a:t>Penyelamatan</a:t>
          </a:r>
          <a:r>
            <a:rPr lang="en-US" sz="1100" b="0" kern="1200" dirty="0">
              <a:latin typeface="Agency FB" panose="020B0503020202020204" pitchFamily="34" charset="0"/>
            </a:rPr>
            <a:t> dan </a:t>
          </a:r>
          <a:r>
            <a:rPr lang="en-US" sz="1100" b="0" kern="1200" dirty="0" err="1">
              <a:latin typeface="Agency FB" panose="020B0503020202020204" pitchFamily="34" charset="0"/>
            </a:rPr>
            <a:t>Cakupan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pelayanan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kebakaran</a:t>
          </a:r>
          <a:r>
            <a:rPr lang="en-US" sz="1100" b="0" kern="1200" dirty="0">
              <a:latin typeface="Agency FB" panose="020B0503020202020204" pitchFamily="34" charset="0"/>
            </a:rPr>
            <a:t>/Non </a:t>
          </a:r>
          <a:r>
            <a:rPr lang="en-US" sz="1100" b="0" kern="1200" dirty="0" err="1">
              <a:latin typeface="Agency FB" panose="020B0503020202020204" pitchFamily="34" charset="0"/>
            </a:rPr>
            <a:t>Kebakaran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dalam</a:t>
          </a:r>
          <a:r>
            <a:rPr lang="en-US" sz="1100" b="0" kern="1200" dirty="0">
              <a:latin typeface="Agency FB" panose="020B0503020202020204" pitchFamily="34" charset="0"/>
            </a:rPr>
            <a:t> wilayah </a:t>
          </a:r>
          <a:r>
            <a:rPr lang="en-US" sz="1100" b="0" kern="1200" dirty="0" err="1">
              <a:latin typeface="Agency FB" panose="020B0503020202020204" pitchFamily="34" charset="0"/>
            </a:rPr>
            <a:t>manajemen</a:t>
          </a:r>
          <a:r>
            <a:rPr lang="en-US" sz="1100" b="0" kern="1200" dirty="0">
              <a:latin typeface="Agency FB" panose="020B0503020202020204" pitchFamily="34" charset="0"/>
            </a:rPr>
            <a:t> </a:t>
          </a:r>
          <a:r>
            <a:rPr lang="en-US" sz="1100" b="0" kern="1200" dirty="0" err="1">
              <a:latin typeface="Agency FB" panose="020B0503020202020204" pitchFamily="34" charset="0"/>
            </a:rPr>
            <a:t>Kebakaran</a:t>
          </a:r>
          <a:endParaRPr lang="en-US" sz="1100" b="0" kern="1200" dirty="0">
            <a:latin typeface="Agency FB" panose="020B0503020202020204" pitchFamily="34" charset="0"/>
          </a:endParaRPr>
        </a:p>
      </dsp:txBody>
      <dsp:txXfrm rot="-5400000">
        <a:off x="403463" y="1767288"/>
        <a:ext cx="6109352" cy="683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Header 1">
            <a:extLst>
              <a:ext uri="{FF2B5EF4-FFF2-40B4-BE49-F238E27FC236}">
                <a16:creationId xmlns:a16="http://schemas.microsoft.com/office/drawing/2014/main" id="{61A28F87-F6A5-4AA2-BFC0-CFD93464A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845EEB4A-6E67-4CBE-B73B-3E7F69BFC4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CD217-026E-4A56-93CA-9874BD636F78}" type="datetimeFigureOut">
              <a:rPr lang="id-ID" smtClean="0"/>
              <a:t>08/08/2022</a:t>
            </a:fld>
            <a:endParaRPr lang="id-ID" dirty="0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B9E5F51F-1860-4F9A-B3B5-818893C0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D9E71FF8-30E7-4429-B323-75D545003D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55099-FA6E-4733-A332-972BD46EBFC1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74203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noProof="0"/>
          </a:p>
        </p:txBody>
      </p:sp>
      <p:sp>
        <p:nvSpPr>
          <p:cNvPr id="3" name="Tampungan Tangga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F5438-3DD2-4F58-8A20-0CFEA6435518}" type="datetimeFigureOut">
              <a:rPr lang="id-ID" noProof="0" smtClean="0"/>
              <a:t>08/08/2022</a:t>
            </a:fld>
            <a:endParaRPr lang="id-ID" noProof="0"/>
          </a:p>
        </p:txBody>
      </p:sp>
      <p:sp>
        <p:nvSpPr>
          <p:cNvPr id="4" name="Tampungan Gambar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 noProof="0"/>
          </a:p>
        </p:txBody>
      </p:sp>
      <p:sp>
        <p:nvSpPr>
          <p:cNvPr id="5" name="Tampungan Catatan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d-ID" noProof="0"/>
              <a:t>Edit gaya teks Master</a:t>
            </a:r>
          </a:p>
          <a:p>
            <a:pPr lvl="1"/>
            <a:r>
              <a:rPr lang="id-ID" noProof="0"/>
              <a:t>Tingkat kedua</a:t>
            </a:r>
          </a:p>
          <a:p>
            <a:pPr lvl="2"/>
            <a:r>
              <a:rPr lang="id-ID" noProof="0"/>
              <a:t>Tingkat ketiga</a:t>
            </a:r>
          </a:p>
          <a:p>
            <a:pPr lvl="3"/>
            <a:r>
              <a:rPr lang="id-ID" noProof="0"/>
              <a:t>Tingkat keempat</a:t>
            </a:r>
          </a:p>
          <a:p>
            <a:pPr lvl="4"/>
            <a:r>
              <a:rPr lang="id-ID" noProof="0"/>
              <a:t>Tingkat kelima</a:t>
            </a:r>
          </a:p>
        </p:txBody>
      </p:sp>
      <p:sp>
        <p:nvSpPr>
          <p:cNvPr id="6" name="Tampungan Ka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noProof="0"/>
          </a:p>
        </p:txBody>
      </p:sp>
      <p:sp>
        <p:nvSpPr>
          <p:cNvPr id="7" name="Tampungan Nomor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F7DA6-9D2E-4F89-925E-BD1AD0941781}" type="slidenum">
              <a:rPr lang="id-ID" noProof="0" smtClean="0"/>
              <a:t>‹#›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284143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F7DA6-9D2E-4F89-925E-BD1AD0941781}" type="slidenum">
              <a:rPr lang="id-ID" noProof="0" smtClean="0"/>
              <a:t>1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99503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F7DA6-9D2E-4F89-925E-BD1AD0941781}" type="slidenum">
              <a:rPr lang="id-ID" noProof="0" smtClean="0"/>
              <a:t>37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5444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F7DA6-9D2E-4F89-925E-BD1AD0941781}" type="slidenum">
              <a:rPr lang="id-ID" noProof="0" smtClean="0"/>
              <a:t>2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55071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F7DA6-9D2E-4F89-925E-BD1AD0941781}" type="slidenum">
              <a:rPr lang="id-ID" noProof="0" smtClean="0"/>
              <a:t>3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72072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F7DA6-9D2E-4F89-925E-BD1AD0941781}" type="slidenum">
              <a:rPr lang="id-ID" noProof="0" smtClean="0"/>
              <a:t>4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40083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F7DA6-9D2E-4F89-925E-BD1AD0941781}" type="slidenum">
              <a:rPr lang="id-ID" noProof="0" smtClean="0"/>
              <a:t>27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8695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F7DA6-9D2E-4F89-925E-BD1AD0941781}" type="slidenum">
              <a:rPr lang="id-ID" noProof="0" smtClean="0"/>
              <a:t>28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5389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F7DA6-9D2E-4F89-925E-BD1AD0941781}" type="slidenum">
              <a:rPr lang="id-ID" noProof="0" smtClean="0"/>
              <a:t>29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823376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F7DA6-9D2E-4F89-925E-BD1AD0941781}" type="slidenum">
              <a:rPr lang="id-ID" noProof="0" smtClean="0"/>
              <a:t>30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41522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F7DA6-9D2E-4F89-925E-BD1AD0941781}" type="slidenum">
              <a:rPr lang="id-ID" noProof="0" smtClean="0"/>
              <a:t>36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2600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rsegi panjang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d-ID" dirty="0"/>
          </a:p>
        </p:txBody>
      </p:sp>
      <p:sp>
        <p:nvSpPr>
          <p:cNvPr id="8" name="Persegi panjang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d-ID" dirty="0"/>
          </a:p>
        </p:txBody>
      </p:sp>
      <p:sp>
        <p:nvSpPr>
          <p:cNvPr id="2" name="Judul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id-ID"/>
              <a:t>Klik untuk mengedit gaya judul Master</a:t>
            </a:r>
            <a:endParaRPr lang="id-ID" dirty="0"/>
          </a:p>
        </p:txBody>
      </p:sp>
      <p:sp>
        <p:nvSpPr>
          <p:cNvPr id="3" name="Subjudul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d-ID"/>
              <a:t>Klik untuk mengedit gaya subjudul Master</a:t>
            </a:r>
            <a:endParaRPr lang="id-ID" dirty="0"/>
          </a:p>
        </p:txBody>
      </p:sp>
      <p:sp>
        <p:nvSpPr>
          <p:cNvPr id="4" name="Tempat Penampung Tanggal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83C04F-AF6F-4F61-82D5-1F093B32AECD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5" name="Tempat Penampung Foo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6" name="Tempat Penampung Nomor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5466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d-ID"/>
              <a:t>Klik untuk mengedit gaya judul Master</a:t>
            </a:r>
            <a:endParaRPr lang="id-ID" dirty="0"/>
          </a:p>
        </p:txBody>
      </p:sp>
      <p:sp>
        <p:nvSpPr>
          <p:cNvPr id="3" name="Tempat Penampung Teks Vertik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id-ID"/>
              <a:t>Klik untuk edit gaya teks Master</a:t>
            </a:r>
          </a:p>
          <a:p>
            <a:pPr lvl="1" rtl="0"/>
            <a:r>
              <a:rPr lang="id-ID"/>
              <a:t>Tingkat kedua</a:t>
            </a:r>
          </a:p>
          <a:p>
            <a:pPr lvl="2" rtl="0"/>
            <a:r>
              <a:rPr lang="id-ID"/>
              <a:t>Tingkat ketiga</a:t>
            </a:r>
          </a:p>
          <a:p>
            <a:pPr lvl="3" rtl="0"/>
            <a:r>
              <a:rPr lang="id-ID"/>
              <a:t>Tingkat keempat</a:t>
            </a:r>
          </a:p>
          <a:p>
            <a:pPr lvl="4" rtl="0"/>
            <a:r>
              <a:rPr lang="id-ID"/>
              <a:t>Tingkat kelima</a:t>
            </a:r>
            <a:endParaRPr lang="id-ID" dirty="0"/>
          </a:p>
        </p:txBody>
      </p:sp>
      <p:sp>
        <p:nvSpPr>
          <p:cNvPr id="7" name="Tempat Penampung Tanggal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8863D1-245F-4363-9FB9-BFF5524B1F76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8" name="Tempat Penampung Foo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9" name="Tempat Penampung Nomor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439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ks dan Judul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id-ID"/>
              <a:t>Klik untuk mengedit gaya judul Master</a:t>
            </a:r>
            <a:endParaRPr lang="id-ID" dirty="0"/>
          </a:p>
        </p:txBody>
      </p:sp>
      <p:sp>
        <p:nvSpPr>
          <p:cNvPr id="3" name="Tempat Penampung Teks Vertikal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id-ID"/>
              <a:t>Klik untuk edit gaya teks Master</a:t>
            </a:r>
          </a:p>
          <a:p>
            <a:pPr lvl="1" rtl="0"/>
            <a:r>
              <a:rPr lang="id-ID"/>
              <a:t>Tingkat kedua</a:t>
            </a:r>
          </a:p>
          <a:p>
            <a:pPr lvl="2" rtl="0"/>
            <a:r>
              <a:rPr lang="id-ID"/>
              <a:t>Tingkat ketiga</a:t>
            </a:r>
          </a:p>
          <a:p>
            <a:pPr lvl="3" rtl="0"/>
            <a:r>
              <a:rPr lang="id-ID"/>
              <a:t>Tingkat keempat</a:t>
            </a:r>
          </a:p>
          <a:p>
            <a:pPr lvl="4" rtl="0"/>
            <a:r>
              <a:rPr lang="id-ID"/>
              <a:t>Tingkat kelima</a:t>
            </a:r>
            <a:endParaRPr lang="id-ID" dirty="0"/>
          </a:p>
        </p:txBody>
      </p:sp>
      <p:sp>
        <p:nvSpPr>
          <p:cNvPr id="7" name="Tempat Penampung Tanggal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1D1EAA-BFA9-4BAB-97C5-B3B5CE4C3672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8" name="Tempat Penampung Foo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9" name="Tempat Penampung Nomor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9719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d-ID"/>
              <a:t>Klik untuk mengedit gaya judul Master</a:t>
            </a:r>
            <a:endParaRPr lang="id-ID" dirty="0"/>
          </a:p>
        </p:txBody>
      </p:sp>
      <p:sp>
        <p:nvSpPr>
          <p:cNvPr id="3" name="Tempat Penampung Konten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d-ID"/>
              <a:t>Klik untuk edit gaya teks Master</a:t>
            </a:r>
          </a:p>
          <a:p>
            <a:pPr lvl="1" rtl="0"/>
            <a:r>
              <a:rPr lang="id-ID"/>
              <a:t>Tingkat kedua</a:t>
            </a:r>
          </a:p>
          <a:p>
            <a:pPr lvl="2" rtl="0"/>
            <a:r>
              <a:rPr lang="id-ID"/>
              <a:t>Tingkat ketiga</a:t>
            </a:r>
          </a:p>
          <a:p>
            <a:pPr lvl="3" rtl="0"/>
            <a:r>
              <a:rPr lang="id-ID"/>
              <a:t>Tingkat keempat</a:t>
            </a:r>
          </a:p>
          <a:p>
            <a:pPr lvl="4" rtl="0"/>
            <a:r>
              <a:rPr lang="id-ID"/>
              <a:t>Tingkat kelima</a:t>
            </a:r>
            <a:endParaRPr lang="id-ID" dirty="0"/>
          </a:p>
        </p:txBody>
      </p:sp>
      <p:sp>
        <p:nvSpPr>
          <p:cNvPr id="4" name="Tempat Penampung Tanggal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ADBA19-5BFC-4710-9078-CB8294DD687B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5" name="Tempat Penampung Foo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6" name="Tempat Penampung Nomor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81794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id-ID"/>
              <a:t>Klik untuk mengedit gaya judul Master</a:t>
            </a:r>
            <a:endParaRPr lang="id-ID" dirty="0"/>
          </a:p>
        </p:txBody>
      </p:sp>
      <p:sp>
        <p:nvSpPr>
          <p:cNvPr id="3" name="Tempat Penampung Teks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d-ID"/>
              <a:t>Klik untuk edit gaya teks Master</a:t>
            </a:r>
          </a:p>
        </p:txBody>
      </p:sp>
      <p:sp>
        <p:nvSpPr>
          <p:cNvPr id="4" name="Tempat Penampung Tanggal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16B052-4EAE-45B1-A0C2-3C6DB0AEF675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5" name="Tempat Penampung Foo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6" name="Tempat Penampung Nomor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066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d-ID"/>
              <a:t>Klik untuk mengedit gaya judul Master</a:t>
            </a:r>
            <a:endParaRPr lang="id-ID" dirty="0"/>
          </a:p>
        </p:txBody>
      </p:sp>
      <p:sp>
        <p:nvSpPr>
          <p:cNvPr id="3" name="Tempat Penampung Konten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d-ID"/>
              <a:t>Klik untuk edit gaya teks Master</a:t>
            </a:r>
          </a:p>
          <a:p>
            <a:pPr lvl="1" rtl="0"/>
            <a:r>
              <a:rPr lang="id-ID"/>
              <a:t>Tingkat kedua</a:t>
            </a:r>
          </a:p>
          <a:p>
            <a:pPr lvl="2" rtl="0"/>
            <a:r>
              <a:rPr lang="id-ID"/>
              <a:t>Tingkat ketiga</a:t>
            </a:r>
          </a:p>
          <a:p>
            <a:pPr lvl="3" rtl="0"/>
            <a:r>
              <a:rPr lang="id-ID"/>
              <a:t>Tingkat keempat</a:t>
            </a:r>
          </a:p>
          <a:p>
            <a:pPr lvl="4" rtl="0"/>
            <a:r>
              <a:rPr lang="id-ID"/>
              <a:t>Tingkat kelima</a:t>
            </a:r>
            <a:endParaRPr lang="id-ID" dirty="0"/>
          </a:p>
        </p:txBody>
      </p:sp>
      <p:sp>
        <p:nvSpPr>
          <p:cNvPr id="4" name="Tempat Penampung Konten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d-ID"/>
              <a:t>Klik untuk edit gaya teks Master</a:t>
            </a:r>
          </a:p>
          <a:p>
            <a:pPr lvl="1" rtl="0"/>
            <a:r>
              <a:rPr lang="id-ID"/>
              <a:t>Tingkat kedua</a:t>
            </a:r>
          </a:p>
          <a:p>
            <a:pPr lvl="2" rtl="0"/>
            <a:r>
              <a:rPr lang="id-ID"/>
              <a:t>Tingkat ketiga</a:t>
            </a:r>
          </a:p>
          <a:p>
            <a:pPr lvl="3" rtl="0"/>
            <a:r>
              <a:rPr lang="id-ID"/>
              <a:t>Tingkat keempat</a:t>
            </a:r>
          </a:p>
          <a:p>
            <a:pPr lvl="4" rtl="0"/>
            <a:r>
              <a:rPr lang="id-ID"/>
              <a:t>Tingkat kelima</a:t>
            </a:r>
            <a:endParaRPr lang="id-ID" dirty="0"/>
          </a:p>
        </p:txBody>
      </p:sp>
      <p:sp>
        <p:nvSpPr>
          <p:cNvPr id="8" name="Tempat Penampung Tanggal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00B3F1-2719-49CD-AE73-DEA9FF69F85B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9" name="Tempat Penampung Footer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10" name="Tempat Penampung Nomor Slid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1377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Judul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d-ID"/>
              <a:t>Klik untuk mengedit gaya judul Master</a:t>
            </a:r>
            <a:endParaRPr lang="id-ID" dirty="0"/>
          </a:p>
        </p:txBody>
      </p:sp>
      <p:sp>
        <p:nvSpPr>
          <p:cNvPr id="3" name="Tempat Penampung Teks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d-ID"/>
              <a:t>Klik untuk edit gaya teks Master</a:t>
            </a:r>
          </a:p>
        </p:txBody>
      </p:sp>
      <p:sp>
        <p:nvSpPr>
          <p:cNvPr id="4" name="Tempat Penampung Konten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d-ID"/>
              <a:t>Klik untuk edit gaya teks Master</a:t>
            </a:r>
          </a:p>
          <a:p>
            <a:pPr lvl="1" rtl="0"/>
            <a:r>
              <a:rPr lang="id-ID"/>
              <a:t>Tingkat kedua</a:t>
            </a:r>
          </a:p>
          <a:p>
            <a:pPr lvl="2" rtl="0"/>
            <a:r>
              <a:rPr lang="id-ID"/>
              <a:t>Tingkat ketiga</a:t>
            </a:r>
          </a:p>
          <a:p>
            <a:pPr lvl="3" rtl="0"/>
            <a:r>
              <a:rPr lang="id-ID"/>
              <a:t>Tingkat keempat</a:t>
            </a:r>
          </a:p>
          <a:p>
            <a:pPr lvl="4" rtl="0"/>
            <a:r>
              <a:rPr lang="id-ID"/>
              <a:t>Tingkat kelima</a:t>
            </a:r>
            <a:endParaRPr lang="id-ID" dirty="0"/>
          </a:p>
        </p:txBody>
      </p:sp>
      <p:sp>
        <p:nvSpPr>
          <p:cNvPr id="5" name="Tempat Penampung Teks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d-ID"/>
              <a:t>Klik untuk edit gaya teks Master</a:t>
            </a:r>
          </a:p>
        </p:txBody>
      </p:sp>
      <p:sp>
        <p:nvSpPr>
          <p:cNvPr id="6" name="Tempat Penampung Konten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d-ID"/>
              <a:t>Klik untuk edit gaya teks Master</a:t>
            </a:r>
          </a:p>
          <a:p>
            <a:pPr lvl="1" rtl="0"/>
            <a:r>
              <a:rPr lang="id-ID"/>
              <a:t>Tingkat kedua</a:t>
            </a:r>
          </a:p>
          <a:p>
            <a:pPr lvl="2" rtl="0"/>
            <a:r>
              <a:rPr lang="id-ID"/>
              <a:t>Tingkat ketiga</a:t>
            </a:r>
          </a:p>
          <a:p>
            <a:pPr lvl="3" rtl="0"/>
            <a:r>
              <a:rPr lang="id-ID"/>
              <a:t>Tingkat keempat</a:t>
            </a:r>
          </a:p>
          <a:p>
            <a:pPr lvl="4" rtl="0"/>
            <a:r>
              <a:rPr lang="id-ID"/>
              <a:t>Tingkat kelima</a:t>
            </a:r>
            <a:endParaRPr lang="id-ID" dirty="0"/>
          </a:p>
        </p:txBody>
      </p:sp>
      <p:sp>
        <p:nvSpPr>
          <p:cNvPr id="2" name="Tempat Penampung Tanggal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5D0170-3F32-41B2-BDCA-72298CD8455E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11" name="Tempat Penampung Footer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12" name="Tempat Penampung Nomor Slide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946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Judu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d-ID"/>
              <a:t>Klik untuk mengedit gaya judul Master</a:t>
            </a:r>
            <a:endParaRPr lang="id-ID" dirty="0"/>
          </a:p>
        </p:txBody>
      </p:sp>
      <p:sp>
        <p:nvSpPr>
          <p:cNvPr id="2" name="Tempat Penampung Tanggal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435884-B661-4A52-9F24-07E59F0391C1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7" name="Tempat Penampung Foot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8" name="Tempat Penampung Nomor Slid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3204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mpat Penampung Tanggal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B0AC17-918F-4415-BD8E-C089A8D63252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6" name="Tempat Penampung Foo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7" name="Tempat Penampung Nomor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6492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id-ID"/>
              <a:t>Klik untuk mengedit gaya judul Master</a:t>
            </a:r>
            <a:endParaRPr lang="id-ID" dirty="0"/>
          </a:p>
        </p:txBody>
      </p:sp>
      <p:sp>
        <p:nvSpPr>
          <p:cNvPr id="3" name="Tempat Penampung Konten 2"/>
          <p:cNvSpPr>
            <a:spLocks noGrp="1"/>
          </p:cNvSpPr>
          <p:nvPr>
            <p:ph idx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d-ID"/>
              <a:t>Klik untuk edit gaya teks Master</a:t>
            </a:r>
          </a:p>
          <a:p>
            <a:pPr lvl="1" rtl="0"/>
            <a:r>
              <a:rPr lang="id-ID"/>
              <a:t>Tingkat kedua</a:t>
            </a:r>
          </a:p>
          <a:p>
            <a:pPr lvl="2" rtl="0"/>
            <a:r>
              <a:rPr lang="id-ID"/>
              <a:t>Tingkat ketiga</a:t>
            </a:r>
          </a:p>
          <a:p>
            <a:pPr lvl="3" rtl="0"/>
            <a:r>
              <a:rPr lang="id-ID"/>
              <a:t>Tingkat keempat</a:t>
            </a:r>
          </a:p>
          <a:p>
            <a:pPr lvl="4" rtl="0"/>
            <a:r>
              <a:rPr lang="id-ID"/>
              <a:t>Tingkat kelima</a:t>
            </a:r>
            <a:endParaRPr lang="id-ID" dirty="0"/>
          </a:p>
        </p:txBody>
      </p:sp>
      <p:sp>
        <p:nvSpPr>
          <p:cNvPr id="4" name="Tempat Penampung Teks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d-ID"/>
              <a:t>Klik untuk edit gaya teks Master</a:t>
            </a:r>
          </a:p>
        </p:txBody>
      </p:sp>
      <p:sp>
        <p:nvSpPr>
          <p:cNvPr id="8" name="Tempat Penampung Tanggal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A9B72D-B36F-495A-B29F-6294435B831E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9" name="Tempat Penampung Footer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10" name="Tempat Penampung Nomor Slid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1" name="Tempat Penampung Konten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d-ID"/>
              <a:t>Klik untuk edit gaya teks Master</a:t>
            </a:r>
          </a:p>
          <a:p>
            <a:pPr lvl="1" rtl="0"/>
            <a:r>
              <a:rPr lang="id-ID"/>
              <a:t>Tingkat kedua</a:t>
            </a:r>
          </a:p>
          <a:p>
            <a:pPr lvl="2" rtl="0"/>
            <a:r>
              <a:rPr lang="id-ID"/>
              <a:t>Tingkat ketiga</a:t>
            </a:r>
          </a:p>
          <a:p>
            <a:pPr lvl="3" rtl="0"/>
            <a:r>
              <a:rPr lang="id-ID"/>
              <a:t>Tingkat keempat</a:t>
            </a:r>
          </a:p>
          <a:p>
            <a:pPr lvl="4" rtl="0"/>
            <a:r>
              <a:rPr lang="id-ID"/>
              <a:t>Tingkat kelima</a:t>
            </a:r>
            <a:endParaRPr lang="id-ID" dirty="0"/>
          </a:p>
        </p:txBody>
      </p:sp>
      <p:sp>
        <p:nvSpPr>
          <p:cNvPr id="12" name="Tempat Penampung Konten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d-ID"/>
              <a:t>Klik untuk edit gaya teks Master</a:t>
            </a:r>
          </a:p>
          <a:p>
            <a:pPr lvl="1" rtl="0"/>
            <a:r>
              <a:rPr lang="id-ID"/>
              <a:t>Tingkat kedua</a:t>
            </a:r>
          </a:p>
          <a:p>
            <a:pPr lvl="2" rtl="0"/>
            <a:r>
              <a:rPr lang="id-ID"/>
              <a:t>Tingkat ketiga</a:t>
            </a:r>
          </a:p>
          <a:p>
            <a:pPr lvl="3" rtl="0"/>
            <a:r>
              <a:rPr lang="id-ID"/>
              <a:t>Tingkat keempat</a:t>
            </a:r>
          </a:p>
          <a:p>
            <a:pPr lvl="4" rtl="0"/>
            <a:r>
              <a:rPr lang="id-ID"/>
              <a:t>Tingkat kelima</a:t>
            </a:r>
            <a:endParaRPr lang="id-ID" dirty="0"/>
          </a:p>
        </p:txBody>
      </p:sp>
      <p:sp>
        <p:nvSpPr>
          <p:cNvPr id="6" name="Tempat Penampung Teks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id-ID"/>
              <a:t>Klik untuk edit gaya teks Master</a:t>
            </a:r>
          </a:p>
        </p:txBody>
      </p:sp>
      <p:sp>
        <p:nvSpPr>
          <p:cNvPr id="13" name="Tempat Penampung Teks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id-ID"/>
              <a:t>Klik untuk edit gaya teks Master</a:t>
            </a:r>
          </a:p>
        </p:txBody>
      </p:sp>
      <p:sp>
        <p:nvSpPr>
          <p:cNvPr id="14" name="Tempat Penampung Teks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id-ID"/>
              <a:t>Klik untuk edit gaya teks Master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id-ID"/>
              <a:t>Klik untuk mengedit gaya judul Master</a:t>
            </a:r>
            <a:endParaRPr lang="id-ID" dirty="0"/>
          </a:p>
        </p:txBody>
      </p:sp>
      <p:sp>
        <p:nvSpPr>
          <p:cNvPr id="3" name="Tempat Penampung Gamba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d-ID"/>
              <a:t>Klik ikon untuk menambahkan gambar</a:t>
            </a:r>
            <a:endParaRPr lang="id-ID" dirty="0"/>
          </a:p>
        </p:txBody>
      </p:sp>
      <p:sp>
        <p:nvSpPr>
          <p:cNvPr id="4" name="Tempat Penampung Teks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d-ID"/>
              <a:t>Klik untuk edit gaya teks Master</a:t>
            </a:r>
          </a:p>
        </p:txBody>
      </p:sp>
      <p:sp>
        <p:nvSpPr>
          <p:cNvPr id="8" name="Tempat Penampung Tanggal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EDB382-7AE0-48BC-8DF7-72E056D81C18}" type="datetime1">
              <a:rPr lang="id-ID" smtClean="0"/>
              <a:t>08/08/2022</a:t>
            </a:fld>
            <a:endParaRPr lang="id-ID" dirty="0"/>
          </a:p>
        </p:txBody>
      </p:sp>
      <p:sp>
        <p:nvSpPr>
          <p:cNvPr id="9" name="Tempat Penampung Foot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10" name="Tempat Penampung Nomor Slid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5941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rsegi panjang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d-ID" noProof="0"/>
          </a:p>
        </p:txBody>
      </p:sp>
      <p:sp>
        <p:nvSpPr>
          <p:cNvPr id="2" name="Tempat Penampung Judul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d-ID" noProof="0"/>
              <a:t>Klik untuk mengedit gaya judul Master</a:t>
            </a:r>
          </a:p>
        </p:txBody>
      </p:sp>
      <p:sp>
        <p:nvSpPr>
          <p:cNvPr id="38" name="Persegi panjang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d-ID" noProof="0"/>
          </a:p>
        </p:txBody>
      </p:sp>
      <p:sp>
        <p:nvSpPr>
          <p:cNvPr id="3" name="Tempat Penampung Teks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id-ID" noProof="0"/>
              <a:t>Edit gaya teks Master</a:t>
            </a:r>
          </a:p>
          <a:p>
            <a:pPr lvl="1" rtl="0"/>
            <a:r>
              <a:rPr lang="id-ID" noProof="0"/>
              <a:t>Tingkat kedua</a:t>
            </a:r>
          </a:p>
          <a:p>
            <a:pPr lvl="2" rtl="0"/>
            <a:r>
              <a:rPr lang="id-ID" noProof="0"/>
              <a:t>Tingkat ketiga</a:t>
            </a:r>
          </a:p>
          <a:p>
            <a:pPr lvl="3" rtl="0"/>
            <a:r>
              <a:rPr lang="id-ID" noProof="0"/>
              <a:t>Tingkat keempat</a:t>
            </a:r>
          </a:p>
          <a:p>
            <a:pPr lvl="4" rtl="0"/>
            <a:r>
              <a:rPr lang="id-ID" noProof="0"/>
              <a:t>Tingkat kelima</a:t>
            </a:r>
          </a:p>
        </p:txBody>
      </p:sp>
      <p:sp>
        <p:nvSpPr>
          <p:cNvPr id="4" name="Tempat Penampung Tanggal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99F200B-4092-415F-80D7-5E292B4847B2}" type="datetime1">
              <a:rPr lang="id-ID" noProof="0" smtClean="0"/>
              <a:t>08/08/2022</a:t>
            </a:fld>
            <a:endParaRPr lang="id-ID" noProof="0"/>
          </a:p>
        </p:txBody>
      </p:sp>
      <p:sp>
        <p:nvSpPr>
          <p:cNvPr id="5" name="Tempat Penampung Foot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id-ID" noProof="0"/>
          </a:p>
        </p:txBody>
      </p:sp>
      <p:sp>
        <p:nvSpPr>
          <p:cNvPr id="6" name="Tempat Penampung Nomor Slide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id-ID" noProof="0" smtClean="0"/>
              <a:pPr/>
              <a:t>‹#›</a:t>
            </a:fld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3593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18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openxmlformats.org/officeDocument/2006/relationships/image" Target="../media/image9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17" Type="http://schemas.openxmlformats.org/officeDocument/2006/relationships/image" Target="../media/image24.png"/><Relationship Id="rId25" Type="http://schemas.openxmlformats.org/officeDocument/2006/relationships/image" Target="../media/image30.jpeg"/><Relationship Id="rId2" Type="http://schemas.openxmlformats.org/officeDocument/2006/relationships/image" Target="../media/image2.png"/><Relationship Id="rId16" Type="http://schemas.openxmlformats.org/officeDocument/2006/relationships/image" Target="../media/image23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24" Type="http://schemas.openxmlformats.org/officeDocument/2006/relationships/image" Target="../media/image29.png"/><Relationship Id="rId5" Type="http://schemas.openxmlformats.org/officeDocument/2006/relationships/diagramData" Target="../diagrams/data6.xml"/><Relationship Id="rId15" Type="http://schemas.openxmlformats.org/officeDocument/2006/relationships/image" Target="../media/image22.png"/><Relationship Id="rId23" Type="http://schemas.openxmlformats.org/officeDocument/2006/relationships/image" Target="../media/image28.jpeg"/><Relationship Id="rId10" Type="http://schemas.openxmlformats.org/officeDocument/2006/relationships/diagramData" Target="../diagrams/data7.xml"/><Relationship Id="rId19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diagramDrawing" Target="../diagrams/drawing6.xml"/><Relationship Id="rId14" Type="http://schemas.microsoft.com/office/2007/relationships/diagramDrawing" Target="../diagrams/drawing7.xml"/><Relationship Id="rId2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18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openxmlformats.org/officeDocument/2006/relationships/image" Target="../media/image9.png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17" Type="http://schemas.openxmlformats.org/officeDocument/2006/relationships/image" Target="../media/image24.png"/><Relationship Id="rId25" Type="http://schemas.openxmlformats.org/officeDocument/2006/relationships/image" Target="../media/image30.jpeg"/><Relationship Id="rId2" Type="http://schemas.openxmlformats.org/officeDocument/2006/relationships/image" Target="../media/image2.png"/><Relationship Id="rId16" Type="http://schemas.openxmlformats.org/officeDocument/2006/relationships/image" Target="../media/image23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24" Type="http://schemas.openxmlformats.org/officeDocument/2006/relationships/image" Target="../media/image29.png"/><Relationship Id="rId5" Type="http://schemas.openxmlformats.org/officeDocument/2006/relationships/diagramData" Target="../diagrams/data8.xml"/><Relationship Id="rId15" Type="http://schemas.openxmlformats.org/officeDocument/2006/relationships/image" Target="../media/image22.png"/><Relationship Id="rId23" Type="http://schemas.openxmlformats.org/officeDocument/2006/relationships/image" Target="../media/image28.jpeg"/><Relationship Id="rId10" Type="http://schemas.openxmlformats.org/officeDocument/2006/relationships/diagramData" Target="../diagrams/data9.xml"/><Relationship Id="rId19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diagramDrawing" Target="../diagrams/drawing8.xml"/><Relationship Id="rId14" Type="http://schemas.microsoft.com/office/2007/relationships/diagramDrawing" Target="../diagrams/drawing9.xml"/><Relationship Id="rId2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5.png"/><Relationship Id="rId10" Type="http://schemas.openxmlformats.org/officeDocument/2006/relationships/diagramData" Target="../diagrams/data2.xml"/><Relationship Id="rId4" Type="http://schemas.microsoft.com/office/2007/relationships/hdphoto" Target="../media/hdphoto2.wdp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diagramQuickStyle" Target="../diagrams/quickStyle10.xml"/><Relationship Id="rId18" Type="http://schemas.openxmlformats.org/officeDocument/2006/relationships/image" Target="../media/image55.png"/><Relationship Id="rId26" Type="http://schemas.openxmlformats.org/officeDocument/2006/relationships/image" Target="../media/image59.jpeg"/><Relationship Id="rId3" Type="http://schemas.openxmlformats.org/officeDocument/2006/relationships/image" Target="../media/image50.png"/><Relationship Id="rId21" Type="http://schemas.openxmlformats.org/officeDocument/2006/relationships/image" Target="../media/image58.png"/><Relationship Id="rId7" Type="http://schemas.microsoft.com/office/2007/relationships/hdphoto" Target="../media/hdphoto3.wdp"/><Relationship Id="rId12" Type="http://schemas.openxmlformats.org/officeDocument/2006/relationships/diagramLayout" Target="../diagrams/layout10.xml"/><Relationship Id="rId17" Type="http://schemas.openxmlformats.org/officeDocument/2006/relationships/image" Target="../media/image29.png"/><Relationship Id="rId25" Type="http://schemas.openxmlformats.org/officeDocument/2006/relationships/image" Target="../media/image27.png"/><Relationship Id="rId2" Type="http://schemas.openxmlformats.org/officeDocument/2006/relationships/image" Target="../media/image49.jpg"/><Relationship Id="rId16" Type="http://schemas.openxmlformats.org/officeDocument/2006/relationships/image" Target="../media/image54.jpe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diagramData" Target="../diagrams/data10.xml"/><Relationship Id="rId24" Type="http://schemas.openxmlformats.org/officeDocument/2006/relationships/image" Target="../media/image9.png"/><Relationship Id="rId5" Type="http://schemas.openxmlformats.org/officeDocument/2006/relationships/image" Target="../media/image51.png"/><Relationship Id="rId15" Type="http://schemas.microsoft.com/office/2007/relationships/diagramDrawing" Target="../diagrams/drawing10.xml"/><Relationship Id="rId23" Type="http://schemas.openxmlformats.org/officeDocument/2006/relationships/image" Target="../media/image10.jpeg"/><Relationship Id="rId10" Type="http://schemas.openxmlformats.org/officeDocument/2006/relationships/image" Target="../media/image12.jpeg"/><Relationship Id="rId19" Type="http://schemas.openxmlformats.org/officeDocument/2006/relationships/image" Target="../media/image56.png"/><Relationship Id="rId4" Type="http://schemas.openxmlformats.org/officeDocument/2006/relationships/image" Target="../media/image32.png"/><Relationship Id="rId9" Type="http://schemas.openxmlformats.org/officeDocument/2006/relationships/image" Target="../media/image14.png"/><Relationship Id="rId14" Type="http://schemas.openxmlformats.org/officeDocument/2006/relationships/diagramColors" Target="../diagrams/colors10.xml"/><Relationship Id="rId22" Type="http://schemas.openxmlformats.org/officeDocument/2006/relationships/image" Target="../media/image8.png"/><Relationship Id="rId27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0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62.png"/><Relationship Id="rId3" Type="http://schemas.openxmlformats.org/officeDocument/2006/relationships/chart" Target="../charts/chart3.xml"/><Relationship Id="rId7" Type="http://schemas.openxmlformats.org/officeDocument/2006/relationships/image" Target="../media/image9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jpeg"/><Relationship Id="rId1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chart" Target="../charts/chart1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67.png"/><Relationship Id="rId4" Type="http://schemas.microsoft.com/office/2007/relationships/hdphoto" Target="../media/hdphoto4.wdp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12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5" Type="http://schemas.openxmlformats.org/officeDocument/2006/relationships/image" Target="../media/image27.png"/><Relationship Id="rId10" Type="http://schemas.openxmlformats.org/officeDocument/2006/relationships/image" Target="../media/image8.png"/><Relationship Id="rId4" Type="http://schemas.openxmlformats.org/officeDocument/2006/relationships/image" Target="../media/image68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3.png"/><Relationship Id="rId10" Type="http://schemas.microsoft.com/office/2007/relationships/diagramDrawing" Target="../diagrams/drawing1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chart" Target="../charts/chart2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8.png"/><Relationship Id="rId10" Type="http://schemas.openxmlformats.org/officeDocument/2006/relationships/diagramLayout" Target="../diagrams/layout3.xml"/><Relationship Id="rId4" Type="http://schemas.openxmlformats.org/officeDocument/2006/relationships/image" Target="../media/image16.png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8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16.png"/><Relationship Id="rId9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8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16.png"/><Relationship Id="rId9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980AD1-61FD-E064-214D-EC7385CAF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34"/>
            <a:ext cx="12192000" cy="6768531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869841E-71E7-4F51-8E6F-5E8A5E375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4B067E-A161-4B29-A8FA-FEEB1944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0C741F-0826-4AB6-A92E-AB4EB5021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 descr="C:\Users\TOSHIBA\Pictures\Untitled.png">
            <a:extLst>
              <a:ext uri="{FF2B5EF4-FFF2-40B4-BE49-F238E27FC236}">
                <a16:creationId xmlns:a16="http://schemas.microsoft.com/office/drawing/2014/main" id="{F4A5A663-D319-EC31-B313-B33446209161}"/>
              </a:ext>
            </a:extLst>
          </p:cNvPr>
          <p:cNvPicPr/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935" y="-220664"/>
            <a:ext cx="13384924" cy="7299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29245CB6-6871-45B9-9AB2-7B4888CB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818" y="4359563"/>
            <a:ext cx="1106730" cy="17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" name="Grup 6">
            <a:extLst>
              <a:ext uri="{FF2B5EF4-FFF2-40B4-BE49-F238E27FC236}">
                <a16:creationId xmlns:a16="http://schemas.microsoft.com/office/drawing/2014/main" id="{5FAFEFA6-15DD-0FEB-91FE-21CAF7A3DEC2}"/>
              </a:ext>
            </a:extLst>
          </p:cNvPr>
          <p:cNvGrpSpPr/>
          <p:nvPr/>
        </p:nvGrpSpPr>
        <p:grpSpPr>
          <a:xfrm>
            <a:off x="0" y="6178645"/>
            <a:ext cx="12199912" cy="706903"/>
            <a:chOff x="1041808" y="3428999"/>
            <a:chExt cx="10839385" cy="706903"/>
          </a:xfrm>
        </p:grpSpPr>
        <p:pic>
          <p:nvPicPr>
            <p:cNvPr id="1025" name="Picture 10" descr="Lomba Mural Digital G20">
              <a:extLst>
                <a:ext uri="{FF2B5EF4-FFF2-40B4-BE49-F238E27FC236}">
                  <a16:creationId xmlns:a16="http://schemas.microsoft.com/office/drawing/2014/main" id="{893F187A-8DA5-07C1-349D-08A13D672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5362356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10" descr="Lomba Mural Digital G20">
              <a:extLst>
                <a:ext uri="{FF2B5EF4-FFF2-40B4-BE49-F238E27FC236}">
                  <a16:creationId xmlns:a16="http://schemas.microsoft.com/office/drawing/2014/main" id="{4A2FDC5A-21B3-4D5D-3AA6-811E88F2A1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7521032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10" descr="Lomba Mural Digital G20">
              <a:extLst>
                <a:ext uri="{FF2B5EF4-FFF2-40B4-BE49-F238E27FC236}">
                  <a16:creationId xmlns:a16="http://schemas.microsoft.com/office/drawing/2014/main" id="{E8A115A3-87E7-F3E7-3ED6-79C3A70A0D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9679708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10" descr="Lomba Mural Digital G20">
              <a:extLst>
                <a:ext uri="{FF2B5EF4-FFF2-40B4-BE49-F238E27FC236}">
                  <a16:creationId xmlns:a16="http://schemas.microsoft.com/office/drawing/2014/main" id="{2352CA88-329D-C0C4-B6DE-D1FB83C1DF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1041808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10" descr="Lomba Mural Digital G20">
              <a:extLst>
                <a:ext uri="{FF2B5EF4-FFF2-40B4-BE49-F238E27FC236}">
                  <a16:creationId xmlns:a16="http://schemas.microsoft.com/office/drawing/2014/main" id="{9795E2E6-9D53-B52B-544A-03E7AB6507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3200484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16" descr="Kementerian Pendayagunaan Aparatur Negara dan Reformasi Birokrasi - Fondasi  Baru Bagi Aparatur Sipil Negara (ASN)">
            <a:extLst>
              <a:ext uri="{FF2B5EF4-FFF2-40B4-BE49-F238E27FC236}">
                <a16:creationId xmlns:a16="http://schemas.microsoft.com/office/drawing/2014/main" id="{7F69A1E8-A3BC-A37F-560B-BD534132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726" y="4869576"/>
            <a:ext cx="3207434" cy="122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8" descr="Logo Kabupaten Maros Vector Cdr &amp; Png HD | GUDRIL LOGO | Tempat-nya  Download logo CDR">
            <a:extLst>
              <a:ext uri="{FF2B5EF4-FFF2-40B4-BE49-F238E27FC236}">
                <a16:creationId xmlns:a16="http://schemas.microsoft.com/office/drawing/2014/main" id="{94BABDED-A056-0FE7-CDD0-6B20E6F0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706" y="-61732"/>
            <a:ext cx="2213317" cy="16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Judul 1">
            <a:extLst>
              <a:ext uri="{FF2B5EF4-FFF2-40B4-BE49-F238E27FC236}">
                <a16:creationId xmlns:a16="http://schemas.microsoft.com/office/drawing/2014/main" id="{D9BF532A-E471-2A06-CCE3-CC71656F8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88" y="2762090"/>
            <a:ext cx="6524234" cy="313227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rtl="0"/>
            <a:r>
              <a:rPr lang="en-US" sz="4300" b="1" dirty="0">
                <a:solidFill>
                  <a:srgbClr val="002060"/>
                </a:solidFill>
                <a:effectLst/>
                <a:latin typeface="Century751 BT" panose="02040503050505020304" pitchFamily="18" charset="0"/>
                <a:ea typeface="Calibri" panose="020F0502020204030204" pitchFamily="34" charset="0"/>
              </a:rPr>
              <a:t>IMPLEMENTASI SAKIP</a:t>
            </a:r>
            <a:br>
              <a:rPr lang="en-US" sz="4300" b="1" dirty="0">
                <a:solidFill>
                  <a:srgbClr val="002060"/>
                </a:solidFill>
                <a:effectLst/>
                <a:latin typeface="Century751 BT" panose="02040503050505020304" pitchFamily="18" charset="0"/>
                <a:ea typeface="Calibri" panose="020F0502020204030204" pitchFamily="34" charset="0"/>
              </a:rPr>
            </a:br>
            <a:r>
              <a:rPr lang="en-US" sz="4300" b="1" dirty="0">
                <a:solidFill>
                  <a:srgbClr val="002060"/>
                </a:solidFill>
                <a:effectLst/>
                <a:latin typeface="Century751 BT" panose="02040503050505020304" pitchFamily="18" charset="0"/>
                <a:ea typeface="Calibri" panose="020F0502020204030204" pitchFamily="34" charset="0"/>
              </a:rPr>
              <a:t>SATUAN POLISI PAMONG PRAJA, PEMADAM KEBAKARAN DAN PENYELAMATAN</a:t>
            </a:r>
            <a:endParaRPr lang="id-ID" sz="4300" dirty="0">
              <a:solidFill>
                <a:srgbClr val="002060"/>
              </a:solidFill>
              <a:latin typeface="Century751 BT" panose="02040503050505020304" pitchFamily="18" charset="0"/>
            </a:endParaRPr>
          </a:p>
        </p:txBody>
      </p:sp>
      <p:pic>
        <p:nvPicPr>
          <p:cNvPr id="1035" name="Picture 1034">
            <a:extLst>
              <a:ext uri="{FF2B5EF4-FFF2-40B4-BE49-F238E27FC236}">
                <a16:creationId xmlns:a16="http://schemas.microsoft.com/office/drawing/2014/main" id="{499D1CFA-50A6-4898-1E1F-B9ACA73D4F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81" y="1567760"/>
            <a:ext cx="1106730" cy="97218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5116AC36-269F-1B51-E36D-3AA736A7B7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2" r="1"/>
          <a:stretch/>
        </p:blipFill>
        <p:spPr>
          <a:xfrm>
            <a:off x="10451056" y="1569368"/>
            <a:ext cx="1133429" cy="978808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64014211-B84A-CC08-B4DA-D8B31F0F9E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52537"/>
          <a:stretch/>
        </p:blipFill>
        <p:spPr>
          <a:xfrm>
            <a:off x="8158619" y="1577914"/>
            <a:ext cx="1069571" cy="1027247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7081F638-E5B9-5590-B249-7A43A92C96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1115174" y="399658"/>
            <a:ext cx="4106630" cy="1595825"/>
          </a:xfrm>
          <a:prstGeom prst="rect">
            <a:avLst/>
          </a:prstGeom>
        </p:spPr>
      </p:pic>
      <p:pic>
        <p:nvPicPr>
          <p:cNvPr id="1045" name="Picture 1044">
            <a:extLst>
              <a:ext uri="{FF2B5EF4-FFF2-40B4-BE49-F238E27FC236}">
                <a16:creationId xmlns:a16="http://schemas.microsoft.com/office/drawing/2014/main" id="{BDCB6441-B6C1-9687-FB73-D3F6C1C5E4D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8861" r="5789" b="67675"/>
          <a:stretch/>
        </p:blipFill>
        <p:spPr>
          <a:xfrm>
            <a:off x="6560133" y="6336198"/>
            <a:ext cx="5551051" cy="400111"/>
          </a:xfrm>
          <a:prstGeom prst="rect">
            <a:avLst/>
          </a:prstGeom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4169F3CD-834B-DF7E-DC59-694121FADEE1}"/>
              </a:ext>
            </a:extLst>
          </p:cNvPr>
          <p:cNvSpPr/>
          <p:nvPr/>
        </p:nvSpPr>
        <p:spPr>
          <a:xfrm>
            <a:off x="8548" y="6320643"/>
            <a:ext cx="6426437" cy="3812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48" name="Picture 1047">
            <a:extLst>
              <a:ext uri="{FF2B5EF4-FFF2-40B4-BE49-F238E27FC236}">
                <a16:creationId xmlns:a16="http://schemas.microsoft.com/office/drawing/2014/main" id="{2E71CB33-CF03-3E7F-8994-2FCE79E8D4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" y="6234976"/>
            <a:ext cx="6324613" cy="463297"/>
          </a:xfrm>
          <a:prstGeom prst="rect">
            <a:avLst/>
          </a:prstGeom>
        </p:spPr>
      </p:pic>
      <p:pic>
        <p:nvPicPr>
          <p:cNvPr id="1050" name="Picture 1049">
            <a:extLst>
              <a:ext uri="{FF2B5EF4-FFF2-40B4-BE49-F238E27FC236}">
                <a16:creationId xmlns:a16="http://schemas.microsoft.com/office/drawing/2014/main" id="{3F82BEF8-9430-BD6B-A57A-BD401507DB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8" b="31672"/>
          <a:stretch/>
        </p:blipFill>
        <p:spPr>
          <a:xfrm>
            <a:off x="8579978" y="4767584"/>
            <a:ext cx="1559295" cy="367738"/>
          </a:xfrm>
          <a:prstGeom prst="rect">
            <a:avLst/>
          </a:prstGeom>
        </p:spPr>
      </p:pic>
      <p:pic>
        <p:nvPicPr>
          <p:cNvPr id="1052" name="Picture 1051">
            <a:extLst>
              <a:ext uri="{FF2B5EF4-FFF2-40B4-BE49-F238E27FC236}">
                <a16:creationId xmlns:a16="http://schemas.microsoft.com/office/drawing/2014/main" id="{05CF36E4-4729-EE82-DE7D-F3B140FF19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81" y="3966218"/>
            <a:ext cx="1361194" cy="1169104"/>
          </a:xfrm>
          <a:prstGeom prst="rect">
            <a:avLst/>
          </a:prstGeom>
        </p:spPr>
      </p:pic>
      <p:pic>
        <p:nvPicPr>
          <p:cNvPr id="1054" name="Picture 1053">
            <a:extLst>
              <a:ext uri="{FF2B5EF4-FFF2-40B4-BE49-F238E27FC236}">
                <a16:creationId xmlns:a16="http://schemas.microsoft.com/office/drawing/2014/main" id="{BF0317F1-C87A-4020-DDD0-33EB913267C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978" y="3966218"/>
            <a:ext cx="1569170" cy="7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2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1446-8B1D-4EC9-BB7F-86FA733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6D1A4-F2DF-4BA0-BC8E-180C5A017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TOSHIBA\Pictures\Untitled.png">
            <a:extLst>
              <a:ext uri="{FF2B5EF4-FFF2-40B4-BE49-F238E27FC236}">
                <a16:creationId xmlns:a16="http://schemas.microsoft.com/office/drawing/2014/main" id="{7B2FD3F0-A303-4838-895C-63918D582D0E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28" y="-203567"/>
            <a:ext cx="13038082" cy="794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BFBC943A-E8D2-4269-B688-19C370F16F12}"/>
              </a:ext>
            </a:extLst>
          </p:cNvPr>
          <p:cNvSpPr/>
          <p:nvPr/>
        </p:nvSpPr>
        <p:spPr>
          <a:xfrm>
            <a:off x="826078" y="-30216"/>
            <a:ext cx="8081065" cy="607512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FE7B3D-AD1E-4BB6-875A-11EF80D5BAEE}"/>
              </a:ext>
            </a:extLst>
          </p:cNvPr>
          <p:cNvSpPr/>
          <p:nvPr/>
        </p:nvSpPr>
        <p:spPr>
          <a:xfrm>
            <a:off x="1462106" y="-123304"/>
            <a:ext cx="7509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VISI MISI BUPATI DAN WAKIL BUPATI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520D04-72D8-449E-94A6-BEEF24DBE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2" y="-337446"/>
            <a:ext cx="1262492" cy="1262492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4C761F09-BDBD-440B-A47E-600264C89830}"/>
              </a:ext>
            </a:extLst>
          </p:cNvPr>
          <p:cNvSpPr/>
          <p:nvPr/>
        </p:nvSpPr>
        <p:spPr>
          <a:xfrm>
            <a:off x="120072" y="1838037"/>
            <a:ext cx="3140364" cy="997527"/>
          </a:xfrm>
          <a:prstGeom prst="flowChartTerminator">
            <a:avLst/>
          </a:prstGeom>
          <a:solidFill>
            <a:srgbClr val="5641E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ookman Old Style" pitchFamily="18" charset="0"/>
              </a:rPr>
              <a:t>BUPATI DAN WAKIL</a:t>
            </a:r>
          </a:p>
          <a:p>
            <a:r>
              <a:rPr lang="en-US" dirty="0">
                <a:latin typeface="Bookman Old Style" pitchFamily="18" charset="0"/>
              </a:rPr>
              <a:t>BUPATI MAROS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02D2EB0-CAF6-49F6-AE64-CE9D388C0D08}"/>
              </a:ext>
            </a:extLst>
          </p:cNvPr>
          <p:cNvGraphicFramePr/>
          <p:nvPr/>
        </p:nvGraphicFramePr>
        <p:xfrm>
          <a:off x="3192721" y="681037"/>
          <a:ext cx="8601345" cy="3272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Down Arrow 8">
            <a:extLst>
              <a:ext uri="{FF2B5EF4-FFF2-40B4-BE49-F238E27FC236}">
                <a16:creationId xmlns:a16="http://schemas.microsoft.com/office/drawing/2014/main" id="{0E7B4F06-5244-4BAC-941A-B4A893F17529}"/>
              </a:ext>
            </a:extLst>
          </p:cNvPr>
          <p:cNvSpPr/>
          <p:nvPr/>
        </p:nvSpPr>
        <p:spPr>
          <a:xfrm>
            <a:off x="1100653" y="2836331"/>
            <a:ext cx="939800" cy="218440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entagon 9">
            <a:extLst>
              <a:ext uri="{FF2B5EF4-FFF2-40B4-BE49-F238E27FC236}">
                <a16:creationId xmlns:a16="http://schemas.microsoft.com/office/drawing/2014/main" id="{0538DBF5-664A-4272-9383-D2E122B521B1}"/>
              </a:ext>
            </a:extLst>
          </p:cNvPr>
          <p:cNvSpPr/>
          <p:nvPr/>
        </p:nvSpPr>
        <p:spPr>
          <a:xfrm>
            <a:off x="279392" y="5020733"/>
            <a:ext cx="2565400" cy="939800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dirty="0">
                <a:latin typeface="Bookman Old Style" pitchFamily="18" charset="0"/>
              </a:rPr>
              <a:t>KEPALA SATUAN</a:t>
            </a:r>
            <a:endParaRPr lang="en-US" dirty="0">
              <a:latin typeface="Bookman Old Style" pitchFamily="18" charset="0"/>
            </a:endParaRP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01F88202-1799-4A93-AC75-7897FDDA5854}"/>
              </a:ext>
            </a:extLst>
          </p:cNvPr>
          <p:cNvGraphicFramePr/>
          <p:nvPr/>
        </p:nvGraphicFramePr>
        <p:xfrm>
          <a:off x="3043237" y="4119243"/>
          <a:ext cx="7760155" cy="2538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5F72CE06-F98D-4667-AE0F-15D93099BB17}"/>
              </a:ext>
            </a:extLst>
          </p:cNvPr>
          <p:cNvSpPr/>
          <p:nvPr/>
        </p:nvSpPr>
        <p:spPr>
          <a:xfrm>
            <a:off x="10705437" y="4007269"/>
            <a:ext cx="587230" cy="25385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R</a:t>
            </a:r>
          </a:p>
          <a:p>
            <a:pPr algn="ctr"/>
            <a:r>
              <a:rPr lang="id-ID" dirty="0"/>
              <a:t>E</a:t>
            </a:r>
          </a:p>
          <a:p>
            <a:pPr algn="ctr"/>
            <a:r>
              <a:rPr lang="id-ID" dirty="0"/>
              <a:t>N</a:t>
            </a:r>
          </a:p>
          <a:p>
            <a:pPr algn="ctr"/>
            <a:r>
              <a:rPr lang="id-ID" dirty="0"/>
              <a:t>S</a:t>
            </a:r>
          </a:p>
          <a:p>
            <a:pPr algn="ctr"/>
            <a:r>
              <a:rPr lang="id-ID" dirty="0"/>
              <a:t>T</a:t>
            </a:r>
          </a:p>
          <a:p>
            <a:pPr algn="ctr"/>
            <a:r>
              <a:rPr lang="id-ID" dirty="0"/>
              <a:t>R</a:t>
            </a:r>
          </a:p>
          <a:p>
            <a:pPr algn="ctr"/>
            <a:r>
              <a:rPr lang="id-ID" dirty="0"/>
              <a:t>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BDA9A1-9E2F-416D-92C1-6859B248AF05}"/>
              </a:ext>
            </a:extLst>
          </p:cNvPr>
          <p:cNvSpPr/>
          <p:nvPr/>
        </p:nvSpPr>
        <p:spPr>
          <a:xfrm>
            <a:off x="11280318" y="646688"/>
            <a:ext cx="587230" cy="3272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R</a:t>
            </a:r>
          </a:p>
          <a:p>
            <a:pPr algn="ctr"/>
            <a:r>
              <a:rPr lang="id-ID" dirty="0"/>
              <a:t>P</a:t>
            </a:r>
          </a:p>
          <a:p>
            <a:pPr algn="ctr"/>
            <a:r>
              <a:rPr lang="id-ID" dirty="0"/>
              <a:t>J</a:t>
            </a:r>
          </a:p>
          <a:p>
            <a:pPr algn="ctr"/>
            <a:r>
              <a:rPr lang="id-ID" dirty="0"/>
              <a:t>M</a:t>
            </a:r>
          </a:p>
          <a:p>
            <a:pPr algn="ctr"/>
            <a:r>
              <a:rPr lang="id-ID" dirty="0"/>
              <a:t>D</a:t>
            </a:r>
          </a:p>
        </p:txBody>
      </p:sp>
      <p:grpSp>
        <p:nvGrpSpPr>
          <p:cNvPr id="32" name="Google Shape;344;p39">
            <a:extLst>
              <a:ext uri="{FF2B5EF4-FFF2-40B4-BE49-F238E27FC236}">
                <a16:creationId xmlns:a16="http://schemas.microsoft.com/office/drawing/2014/main" id="{3B9FE521-F3DA-4CEC-B66A-B2164EBF52F5}"/>
              </a:ext>
            </a:extLst>
          </p:cNvPr>
          <p:cNvGrpSpPr/>
          <p:nvPr/>
        </p:nvGrpSpPr>
        <p:grpSpPr>
          <a:xfrm>
            <a:off x="9895151" y="-135957"/>
            <a:ext cx="2175407" cy="1789556"/>
            <a:chOff x="-331425" y="1579700"/>
            <a:chExt cx="1880250" cy="1905825"/>
          </a:xfrm>
        </p:grpSpPr>
        <p:sp>
          <p:nvSpPr>
            <p:cNvPr id="33" name="Google Shape;345;p39">
              <a:extLst>
                <a:ext uri="{FF2B5EF4-FFF2-40B4-BE49-F238E27FC236}">
                  <a16:creationId xmlns:a16="http://schemas.microsoft.com/office/drawing/2014/main" id="{0E17E97E-A852-4817-BDD3-388F7276F7F0}"/>
                </a:ext>
              </a:extLst>
            </p:cNvPr>
            <p:cNvSpPr/>
            <p:nvPr/>
          </p:nvSpPr>
          <p:spPr>
            <a:xfrm>
              <a:off x="-72650" y="1864049"/>
              <a:ext cx="1621475" cy="1621476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  <a:effectLst>
              <a:outerShdw blurRad="100013" dist="19050" dir="1200000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697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6;p39">
              <a:extLst>
                <a:ext uri="{FF2B5EF4-FFF2-40B4-BE49-F238E27FC236}">
                  <a16:creationId xmlns:a16="http://schemas.microsoft.com/office/drawing/2014/main" id="{F6004E24-C9A1-4065-95B1-BB400B76D669}"/>
                </a:ext>
              </a:extLst>
            </p:cNvPr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  <a:effectLst>
              <a:outerShdw blurRad="71438" dist="19050" dir="1200000" algn="bl" rotWithShape="0">
                <a:srgbClr val="000000">
                  <a:alpha val="4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697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47;p39">
              <a:extLst>
                <a:ext uri="{FF2B5EF4-FFF2-40B4-BE49-F238E27FC236}">
                  <a16:creationId xmlns:a16="http://schemas.microsoft.com/office/drawing/2014/main" id="{5AC97B3D-A5C6-4B84-9EDD-890169638226}"/>
                </a:ext>
              </a:extLst>
            </p:cNvPr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697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" name="Google Shape;295;p37">
            <a:extLst>
              <a:ext uri="{FF2B5EF4-FFF2-40B4-BE49-F238E27FC236}">
                <a16:creationId xmlns:a16="http://schemas.microsoft.com/office/drawing/2014/main" id="{E6B7EA42-CD70-484E-8CF9-2008026C82E4}"/>
              </a:ext>
            </a:extLst>
          </p:cNvPr>
          <p:cNvSpPr txBox="1">
            <a:spLocks/>
          </p:cNvSpPr>
          <p:nvPr/>
        </p:nvSpPr>
        <p:spPr>
          <a:xfrm rot="376969">
            <a:off x="9998748" y="127735"/>
            <a:ext cx="2403724" cy="2025191"/>
          </a:xfrm>
          <a:prstGeom prst="rect">
            <a:avLst/>
          </a:prstGeom>
        </p:spPr>
        <p:txBody>
          <a:bodyPr spcFirstLastPara="1" wrap="square" lIns="91362" tIns="91362" rIns="91362" bIns="91362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VISI :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MAROS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SEJAHTERA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,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RELIGIUS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, DAN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BERDAYA SAING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995A99B-4E24-45D9-8CE3-CFED12C6B6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744">
            <a:off x="11685626" y="77395"/>
            <a:ext cx="552265" cy="4072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F6D631-B6B5-46C9-9FE1-270FCDD55A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354" y="3926436"/>
            <a:ext cx="587230" cy="7259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4C387D-DD23-42E5-A8C7-B6288CE450D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4513310"/>
            <a:ext cx="918161" cy="11771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F0812AB-BB85-4419-8F8B-3358C1E23B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371" y="5769611"/>
            <a:ext cx="748188" cy="7698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A829901-A8AE-46C2-985A-00C87863341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" y="6603341"/>
            <a:ext cx="6324613" cy="2546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41DEE1-E74C-44A7-A60A-C9E7593F8D8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8861" r="5789" b="67675"/>
          <a:stretch/>
        </p:blipFill>
        <p:spPr>
          <a:xfrm>
            <a:off x="6639545" y="6657771"/>
            <a:ext cx="5551051" cy="2295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75CC86-2A70-41AD-A720-C5EC3ADF87E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29804" r="33123"/>
          <a:stretch/>
        </p:blipFill>
        <p:spPr>
          <a:xfrm>
            <a:off x="1972412" y="3125111"/>
            <a:ext cx="1007099" cy="101661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9207DF-66E3-471C-AB9F-05F42B453EE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80" y="2896363"/>
            <a:ext cx="1035433" cy="10354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0E0CA71-6D9C-4716-9ADD-503A91EF8DC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" y="4084140"/>
            <a:ext cx="961685" cy="7842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AE3D5E4-1E50-4559-8D02-EB79A47B73B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2" y="-214235"/>
            <a:ext cx="948517" cy="99051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BE648EB-2EA4-4A9C-9561-3180CB4FBE3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61" y="961173"/>
            <a:ext cx="1219251" cy="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0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1446-8B1D-4EC9-BB7F-86FA733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6D1A4-F2DF-4BA0-BC8E-180C5A017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TOSHIBA\Pictures\Untitled.png">
            <a:extLst>
              <a:ext uri="{FF2B5EF4-FFF2-40B4-BE49-F238E27FC236}">
                <a16:creationId xmlns:a16="http://schemas.microsoft.com/office/drawing/2014/main" id="{7B2FD3F0-A303-4838-895C-63918D582D0E}"/>
              </a:ext>
            </a:extLst>
          </p:cNvPr>
          <p:cNvPicPr/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3" y="-551792"/>
            <a:ext cx="13038082" cy="794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9" name="Rectangle: Single Corner Snipped 28">
            <a:extLst>
              <a:ext uri="{FF2B5EF4-FFF2-40B4-BE49-F238E27FC236}">
                <a16:creationId xmlns:a16="http://schemas.microsoft.com/office/drawing/2014/main" id="{31D6939A-17EF-4CA6-927A-3086803834F3}"/>
              </a:ext>
            </a:extLst>
          </p:cNvPr>
          <p:cNvSpPr/>
          <p:nvPr/>
        </p:nvSpPr>
        <p:spPr>
          <a:xfrm>
            <a:off x="723900" y="110856"/>
            <a:ext cx="5219700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AFA2DE-41F9-414C-96D5-E2DC83F14633}"/>
              </a:ext>
            </a:extLst>
          </p:cNvPr>
          <p:cNvSpPr/>
          <p:nvPr/>
        </p:nvSpPr>
        <p:spPr>
          <a:xfrm>
            <a:off x="1320800" y="227965"/>
            <a:ext cx="30348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Cascading</a:t>
            </a:r>
            <a:r>
              <a:rPr lang="id-ID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Misi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E94DC2-8A35-4AD9-A7E5-E8C5CD3B3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630" y="122392"/>
            <a:ext cx="1041399" cy="1041399"/>
          </a:xfrm>
          <a:prstGeom prst="rect">
            <a:avLst/>
          </a:prstGeom>
        </p:spPr>
      </p:pic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8B5E696A-F011-4466-A8D2-E3B31AA2B503}"/>
              </a:ext>
            </a:extLst>
          </p:cNvPr>
          <p:cNvSpPr/>
          <p:nvPr/>
        </p:nvSpPr>
        <p:spPr>
          <a:xfrm>
            <a:off x="410512" y="1029539"/>
            <a:ext cx="3623103" cy="668866"/>
          </a:xfrm>
          <a:prstGeom prst="roundRect">
            <a:avLst/>
          </a:prstGeom>
          <a:solidFill>
            <a:srgbClr val="FF2609"/>
          </a:solidFill>
          <a:ln>
            <a:solidFill>
              <a:srgbClr val="FF26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tx1"/>
                </a:solidFill>
                <a:latin typeface="Rockwell" pitchFamily="18" charset="0"/>
              </a:rPr>
              <a:t>MISI I </a:t>
            </a:r>
            <a:r>
              <a:rPr lang="en-US" sz="1400" b="1" dirty="0">
                <a:solidFill>
                  <a:schemeClr val="tx1"/>
                </a:solidFill>
                <a:latin typeface="Rockwell" pitchFamily="18" charset="0"/>
              </a:rPr>
              <a:t>RPJMD</a:t>
            </a:r>
          </a:p>
          <a:p>
            <a:pPr algn="ctr"/>
            <a:r>
              <a:rPr lang="id-ID" sz="1400" dirty="0">
                <a:solidFill>
                  <a:schemeClr val="tx1"/>
                </a:solidFill>
                <a:latin typeface="Rockwell" pitchFamily="18" charset="0"/>
              </a:rPr>
              <a:t> </a:t>
            </a:r>
            <a:r>
              <a:rPr lang="id-ID" sz="900" dirty="0">
                <a:solidFill>
                  <a:schemeClr val="tx1"/>
                </a:solidFill>
                <a:latin typeface="Rockwell" pitchFamily="18" charset="0"/>
              </a:rPr>
              <a:t>MENINGKATKAN KUALITAS PENYELENGGARAAN BIROKRASI DAN PELAYANAN PUBLIK</a:t>
            </a:r>
            <a:endParaRPr lang="id-ID" sz="1100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33" name="Round Diagonal Corner Rectangle 37">
            <a:extLst>
              <a:ext uri="{FF2B5EF4-FFF2-40B4-BE49-F238E27FC236}">
                <a16:creationId xmlns:a16="http://schemas.microsoft.com/office/drawing/2014/main" id="{E22FA6C6-69B0-4F8E-8A21-BC656B88D980}"/>
              </a:ext>
            </a:extLst>
          </p:cNvPr>
          <p:cNvSpPr/>
          <p:nvPr/>
        </p:nvSpPr>
        <p:spPr>
          <a:xfrm>
            <a:off x="356016" y="1766694"/>
            <a:ext cx="3677599" cy="668857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TUJUAN</a:t>
            </a:r>
            <a:r>
              <a:rPr lang="en-US" sz="1200" b="1" dirty="0">
                <a:solidFill>
                  <a:schemeClr val="tx1"/>
                </a:solidFill>
                <a:latin typeface="Rockwell" pitchFamily="18" charset="0"/>
              </a:rPr>
              <a:t> 1 RENSTRA</a:t>
            </a:r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 </a:t>
            </a:r>
          </a:p>
          <a:p>
            <a:pPr algn="ctr"/>
            <a:r>
              <a:rPr lang="sv-SE" sz="900" dirty="0">
                <a:solidFill>
                  <a:schemeClr val="tx1"/>
                </a:solidFill>
                <a:latin typeface="Rockwell" pitchFamily="18" charset="0"/>
              </a:rPr>
              <a:t>Meningkatkan Akuntabilitas dan  Kinerja satuan polisi pamong praja, pemadam kebakaran dan penyelamatan</a:t>
            </a:r>
            <a:endParaRPr lang="en-US" sz="900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34" name="Round Diagonal Corner Rectangle 45">
            <a:extLst>
              <a:ext uri="{FF2B5EF4-FFF2-40B4-BE49-F238E27FC236}">
                <a16:creationId xmlns:a16="http://schemas.microsoft.com/office/drawing/2014/main" id="{6C408D6B-1099-4FA3-B169-4A53C4A023DB}"/>
              </a:ext>
            </a:extLst>
          </p:cNvPr>
          <p:cNvSpPr/>
          <p:nvPr/>
        </p:nvSpPr>
        <p:spPr>
          <a:xfrm>
            <a:off x="356016" y="2504429"/>
            <a:ext cx="3677599" cy="601133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SASARAN</a:t>
            </a:r>
            <a:r>
              <a:rPr lang="en-US" sz="1200" b="1" dirty="0">
                <a:solidFill>
                  <a:schemeClr val="tx1"/>
                </a:solidFill>
                <a:latin typeface="Rockwell" pitchFamily="18" charset="0"/>
              </a:rPr>
              <a:t> 1 RENSTRA</a:t>
            </a:r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 </a:t>
            </a:r>
          </a:p>
          <a:p>
            <a:pPr algn="ctr"/>
            <a:r>
              <a:rPr lang="sv-SE" sz="1000" dirty="0">
                <a:solidFill>
                  <a:schemeClr val="tx1"/>
                </a:solidFill>
                <a:latin typeface="Rockwell" pitchFamily="18" charset="0"/>
              </a:rPr>
              <a:t>Meningkatnya Kapasitas dan Akuntabilitas Kinerja Satpol PP , Damkar dan Penyelamatan Kabupaten Maros</a:t>
            </a:r>
            <a:endParaRPr lang="en-US" sz="1000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35" name="Round Diagonal Corner Rectangle 19">
            <a:extLst>
              <a:ext uri="{FF2B5EF4-FFF2-40B4-BE49-F238E27FC236}">
                <a16:creationId xmlns:a16="http://schemas.microsoft.com/office/drawing/2014/main" id="{EE4D8122-02A0-49D4-B7EC-FF7D849AB226}"/>
              </a:ext>
            </a:extLst>
          </p:cNvPr>
          <p:cNvSpPr/>
          <p:nvPr/>
        </p:nvSpPr>
        <p:spPr>
          <a:xfrm>
            <a:off x="356016" y="3188866"/>
            <a:ext cx="3677598" cy="552839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Rockwell" pitchFamily="18" charset="0"/>
            </a:endParaRPr>
          </a:p>
          <a:p>
            <a:pPr algn="ctr"/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INDIKATOR KINERJA</a:t>
            </a:r>
            <a:endParaRPr lang="en-US" sz="1200" b="1" dirty="0">
              <a:solidFill>
                <a:schemeClr val="tx1"/>
              </a:solidFill>
              <a:latin typeface="Rockwell" pitchFamily="18" charset="0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id-ID" sz="900" dirty="0">
                <a:solidFill>
                  <a:schemeClr val="tx1"/>
                </a:solidFill>
                <a:latin typeface="Rockwell" pitchFamily="18" charset="0"/>
              </a:rPr>
              <a:t>Nilai Akuntabilitas Kinerja</a:t>
            </a:r>
            <a:endParaRPr lang="en-US" sz="900" dirty="0">
              <a:solidFill>
                <a:schemeClr val="tx1"/>
              </a:solidFill>
              <a:latin typeface="Rockwell" pitchFamily="18" charset="0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id-ID" sz="900" dirty="0">
                <a:solidFill>
                  <a:schemeClr val="tx1"/>
                </a:solidFill>
                <a:latin typeface="Rockwell" pitchFamily="18" charset="0"/>
              </a:rPr>
              <a:t>Indeks Kepuasan Masyarakat</a:t>
            </a:r>
            <a:endParaRPr lang="en-US" sz="900" dirty="0">
              <a:solidFill>
                <a:schemeClr val="tx1"/>
              </a:solidFill>
              <a:latin typeface="Rockwell" pitchFamily="18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40" name="Round Diagonal Corner Rectangle 26">
            <a:extLst>
              <a:ext uri="{FF2B5EF4-FFF2-40B4-BE49-F238E27FC236}">
                <a16:creationId xmlns:a16="http://schemas.microsoft.com/office/drawing/2014/main" id="{1539A62B-7277-4A38-91DA-A2F91732350A}"/>
              </a:ext>
            </a:extLst>
          </p:cNvPr>
          <p:cNvSpPr/>
          <p:nvPr/>
        </p:nvSpPr>
        <p:spPr>
          <a:xfrm>
            <a:off x="960588" y="3861124"/>
            <a:ext cx="3073025" cy="474133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ckwell" pitchFamily="18" charset="0"/>
              </a:rPr>
              <a:t>SEKRETARIAT SATPOL PP, DAMKAR DAN PENYELAMATAN</a:t>
            </a:r>
          </a:p>
        </p:txBody>
      </p:sp>
      <p:sp>
        <p:nvSpPr>
          <p:cNvPr id="41" name="Round Diagonal Corner Rectangle 27">
            <a:extLst>
              <a:ext uri="{FF2B5EF4-FFF2-40B4-BE49-F238E27FC236}">
                <a16:creationId xmlns:a16="http://schemas.microsoft.com/office/drawing/2014/main" id="{CED8A052-9106-4CE0-B44F-8EF1B9C6D888}"/>
              </a:ext>
            </a:extLst>
          </p:cNvPr>
          <p:cNvSpPr/>
          <p:nvPr/>
        </p:nvSpPr>
        <p:spPr>
          <a:xfrm>
            <a:off x="389382" y="5800677"/>
            <a:ext cx="1617133" cy="85513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50" dirty="0">
                <a:solidFill>
                  <a:schemeClr val="tx1"/>
                </a:solidFill>
                <a:latin typeface="Rockwell" pitchFamily="18" charset="0"/>
              </a:rPr>
              <a:t>Cakupan Fungsi Manajemen OPD Yang Terlaksana Dengan Baik</a:t>
            </a:r>
            <a:endParaRPr lang="en-US" sz="1050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43" name="Round Diagonal Corner Rectangle 29">
            <a:extLst>
              <a:ext uri="{FF2B5EF4-FFF2-40B4-BE49-F238E27FC236}">
                <a16:creationId xmlns:a16="http://schemas.microsoft.com/office/drawing/2014/main" id="{447E0CB9-A285-41AB-AFFE-3FF012FB6C8B}"/>
              </a:ext>
            </a:extLst>
          </p:cNvPr>
          <p:cNvSpPr/>
          <p:nvPr/>
        </p:nvSpPr>
        <p:spPr>
          <a:xfrm>
            <a:off x="2391021" y="5804508"/>
            <a:ext cx="1608665" cy="839611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50" dirty="0">
                <a:solidFill>
                  <a:schemeClr val="tx1"/>
                </a:solidFill>
                <a:latin typeface="Rockwell" pitchFamily="18" charset="0"/>
              </a:rPr>
              <a:t>Nilai Survey Indeks Kepuasan Masyarakat</a:t>
            </a:r>
            <a:endParaRPr lang="en-US" sz="1050" dirty="0">
              <a:solidFill>
                <a:schemeClr val="tx1"/>
              </a:solidFill>
              <a:latin typeface="Rockwell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E625DFD-5136-4F57-BD70-493BAD883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9148234" y="-183814"/>
            <a:ext cx="2725830" cy="1025144"/>
          </a:xfrm>
          <a:prstGeom prst="rect">
            <a:avLst/>
          </a:prstGeom>
        </p:spPr>
      </p:pic>
      <p:grpSp>
        <p:nvGrpSpPr>
          <p:cNvPr id="5" name="Group 16">
            <a:extLst>
              <a:ext uri="{FF2B5EF4-FFF2-40B4-BE49-F238E27FC236}">
                <a16:creationId xmlns:a16="http://schemas.microsoft.com/office/drawing/2014/main" id="{1C924213-A0CC-2B34-BA17-0F809F0192D7}"/>
              </a:ext>
            </a:extLst>
          </p:cNvPr>
          <p:cNvGrpSpPr/>
          <p:nvPr/>
        </p:nvGrpSpPr>
        <p:grpSpPr>
          <a:xfrm>
            <a:off x="403302" y="3897829"/>
            <a:ext cx="448675" cy="418356"/>
            <a:chOff x="585870" y="3112940"/>
            <a:chExt cx="753832" cy="74521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D2A89FD-C5BB-931F-97C4-C8B16C2031F4}"/>
                </a:ext>
              </a:extLst>
            </p:cNvPr>
            <p:cNvSpPr/>
            <p:nvPr/>
          </p:nvSpPr>
          <p:spPr>
            <a:xfrm>
              <a:off x="585870" y="3112940"/>
              <a:ext cx="753832" cy="74521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DF0098-DF65-E5EF-F7FC-0120740A2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7" t="29307" r="33159" b="31420"/>
            <a:stretch/>
          </p:blipFill>
          <p:spPr>
            <a:xfrm>
              <a:off x="707832" y="3216475"/>
              <a:ext cx="509907" cy="6164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C8D659E-5D46-5C71-3282-EC81744C3B39}"/>
              </a:ext>
            </a:extLst>
          </p:cNvPr>
          <p:cNvSpPr/>
          <p:nvPr/>
        </p:nvSpPr>
        <p:spPr>
          <a:xfrm>
            <a:off x="389382" y="4460698"/>
            <a:ext cx="3644231" cy="8776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9110" tIns="34555" rIns="69110" bIns="34555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Rockwell" panose="02060603020205020403" pitchFamily="18" charset="0"/>
              </a:rPr>
              <a:t>PROGRAM </a:t>
            </a:r>
            <a:r>
              <a:rPr lang="id-ID" sz="1600" b="1" dirty="0">
                <a:solidFill>
                  <a:schemeClr val="tx1"/>
                </a:solidFill>
                <a:latin typeface="Rockwell" panose="02060603020205020403" pitchFamily="18" charset="0"/>
              </a:rPr>
              <a:t>:</a:t>
            </a:r>
            <a:r>
              <a:rPr lang="id-ID" sz="1200" b="1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sv-SE" sz="1050" dirty="0">
                <a:solidFill>
                  <a:schemeClr val="tx1"/>
                </a:solidFill>
                <a:latin typeface="Rockwell" panose="02060603020205020403" pitchFamily="18" charset="0"/>
              </a:rPr>
              <a:t>Penunjang Urusan Pemerintahan Daerah Kabupaten/Kota</a:t>
            </a:r>
            <a:endParaRPr lang="sv-SE" sz="900" dirty="0">
              <a:solidFill>
                <a:schemeClr val="tx1"/>
              </a:solidFill>
              <a:latin typeface="Rockwell" panose="02060603020205020403" pitchFamily="18" charset="0"/>
            </a:endParaRPr>
          </a:p>
          <a:p>
            <a:r>
              <a:rPr lang="id-ID" sz="1050" b="1" dirty="0">
                <a:solidFill>
                  <a:schemeClr val="tx1"/>
                </a:solidFill>
                <a:latin typeface="Rockwell" panose="02060603020205020403" pitchFamily="18" charset="0"/>
              </a:rPr>
              <a:t>INDIKATOR KINERJA </a:t>
            </a:r>
            <a:r>
              <a:rPr lang="id-ID" sz="1400" b="1" dirty="0">
                <a:solidFill>
                  <a:schemeClr val="tx1"/>
                </a:solidFill>
                <a:latin typeface="Rockwell" panose="02060603020205020403" pitchFamily="18" charset="0"/>
              </a:rPr>
              <a:t>:</a:t>
            </a:r>
            <a:r>
              <a:rPr lang="id-ID" sz="1600" b="1" dirty="0">
                <a:solidFill>
                  <a:schemeClr val="tx1"/>
                </a:solidFill>
                <a:latin typeface="Rockwell" panose="02060603020205020403" pitchFamily="18" charset="0"/>
              </a:rPr>
              <a:t> </a:t>
            </a:r>
            <a:r>
              <a:rPr lang="id-ID" sz="1050" i="1" dirty="0">
                <a:solidFill>
                  <a:schemeClr val="tx1"/>
                </a:solidFill>
                <a:latin typeface="Rockwell" panose="02060603020205020403" pitchFamily="18" charset="0"/>
              </a:rPr>
              <a:t>Nilai Akuntabilitas Kinerja </a:t>
            </a:r>
            <a:r>
              <a:rPr lang="id-ID" sz="900" i="1" dirty="0">
                <a:solidFill>
                  <a:srgbClr val="0070C0"/>
                </a:solidFill>
                <a:latin typeface="Rockwell" panose="02060603020205020403" pitchFamily="18" charset="0"/>
              </a:rPr>
              <a:t>(</a:t>
            </a:r>
            <a:r>
              <a:rPr lang="en-US" sz="9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B</a:t>
            </a:r>
            <a:r>
              <a:rPr lang="id-ID" sz="9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)</a:t>
            </a:r>
            <a:endParaRPr lang="en-US" sz="900" b="1" i="1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r>
              <a:rPr lang="id-ID" sz="1000" i="1" dirty="0">
                <a:solidFill>
                  <a:schemeClr val="tx1"/>
                </a:solidFill>
                <a:latin typeface="Rockwell" panose="02060603020205020403" pitchFamily="18" charset="0"/>
              </a:rPr>
              <a:t>Indeks Kepuasan Masyarakat</a:t>
            </a:r>
            <a:r>
              <a:rPr lang="en-US" sz="1000" i="1" dirty="0">
                <a:solidFill>
                  <a:schemeClr val="tx1"/>
                </a:solidFill>
                <a:latin typeface="Rockwell" panose="02060603020205020403" pitchFamily="18" charset="0"/>
              </a:rPr>
              <a:t> </a:t>
            </a:r>
            <a:r>
              <a:rPr lang="id-ID" sz="900" i="1" dirty="0">
                <a:solidFill>
                  <a:srgbClr val="0070C0"/>
                </a:solidFill>
                <a:latin typeface="Rockwell" panose="02060603020205020403" pitchFamily="18" charset="0"/>
              </a:rPr>
              <a:t>(</a:t>
            </a:r>
            <a:r>
              <a:rPr lang="en-US" sz="9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3.25</a:t>
            </a:r>
            <a:r>
              <a:rPr lang="id-ID" sz="9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)</a:t>
            </a:r>
            <a:endParaRPr lang="id-ID" sz="900" b="1" i="1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12" name="Round Diagonal Corner Rectangle 26">
            <a:extLst>
              <a:ext uri="{FF2B5EF4-FFF2-40B4-BE49-F238E27FC236}">
                <a16:creationId xmlns:a16="http://schemas.microsoft.com/office/drawing/2014/main" id="{4F6D0974-8FE6-3DE8-0351-FD811EC60453}"/>
              </a:ext>
            </a:extLst>
          </p:cNvPr>
          <p:cNvSpPr/>
          <p:nvPr/>
        </p:nvSpPr>
        <p:spPr>
          <a:xfrm>
            <a:off x="410512" y="5380068"/>
            <a:ext cx="3589174" cy="337069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ckwell" pitchFamily="18" charset="0"/>
              </a:rPr>
              <a:t>OUTCOME</a:t>
            </a:r>
          </a:p>
        </p:txBody>
      </p:sp>
      <p:sp>
        <p:nvSpPr>
          <p:cNvPr id="13" name="Rounded Rectangle 36">
            <a:extLst>
              <a:ext uri="{FF2B5EF4-FFF2-40B4-BE49-F238E27FC236}">
                <a16:creationId xmlns:a16="http://schemas.microsoft.com/office/drawing/2014/main" id="{E26636A2-F3C4-9722-6346-BCA11FF30638}"/>
              </a:ext>
            </a:extLst>
          </p:cNvPr>
          <p:cNvSpPr/>
          <p:nvPr/>
        </p:nvSpPr>
        <p:spPr>
          <a:xfrm>
            <a:off x="4410101" y="996609"/>
            <a:ext cx="3623103" cy="668866"/>
          </a:xfrm>
          <a:prstGeom prst="roundRect">
            <a:avLst/>
          </a:prstGeom>
          <a:solidFill>
            <a:srgbClr val="FF2609"/>
          </a:solidFill>
          <a:ln>
            <a:solidFill>
              <a:srgbClr val="FF26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tx1"/>
                </a:solidFill>
                <a:latin typeface="Rockwell" pitchFamily="18" charset="0"/>
              </a:rPr>
              <a:t>MISI I</a:t>
            </a:r>
            <a:r>
              <a:rPr lang="en-US" sz="1400" b="1" dirty="0">
                <a:solidFill>
                  <a:schemeClr val="tx1"/>
                </a:solidFill>
                <a:latin typeface="Rockwell" pitchFamily="18" charset="0"/>
              </a:rPr>
              <a:t>II</a:t>
            </a:r>
            <a:r>
              <a:rPr lang="id-ID" sz="1400" b="1" dirty="0">
                <a:solidFill>
                  <a:schemeClr val="tx1"/>
                </a:solidFill>
                <a:latin typeface="Rockwell" pitchFamily="18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Rockwell" pitchFamily="18" charset="0"/>
              </a:rPr>
              <a:t>RPJMD</a:t>
            </a:r>
          </a:p>
          <a:p>
            <a:pPr algn="ctr"/>
            <a:r>
              <a:rPr lang="id-ID" sz="1400" dirty="0">
                <a:solidFill>
                  <a:schemeClr val="tx1"/>
                </a:solidFill>
                <a:latin typeface="Rockwell" pitchFamily="18" charset="0"/>
              </a:rPr>
              <a:t> </a:t>
            </a:r>
            <a:r>
              <a:rPr lang="sv-SE" sz="900" dirty="0">
                <a:solidFill>
                  <a:schemeClr val="tx1"/>
                </a:solidFill>
                <a:latin typeface="Rockwell" pitchFamily="18" charset="0"/>
              </a:rPr>
              <a:t>MENINGKATKAN KETERJANGKAUAN KEBUTUHAN DASAR DAN PELAYANAN DASAR SECARA INKLUSIF</a:t>
            </a:r>
            <a:endParaRPr lang="id-ID" sz="1100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14" name="Round Diagonal Corner Rectangle 37">
            <a:extLst>
              <a:ext uri="{FF2B5EF4-FFF2-40B4-BE49-F238E27FC236}">
                <a16:creationId xmlns:a16="http://schemas.microsoft.com/office/drawing/2014/main" id="{AA8B2A73-F8B9-8EDF-AF36-192C5392B0FF}"/>
              </a:ext>
            </a:extLst>
          </p:cNvPr>
          <p:cNvSpPr/>
          <p:nvPr/>
        </p:nvSpPr>
        <p:spPr>
          <a:xfrm>
            <a:off x="4355605" y="1733764"/>
            <a:ext cx="3677599" cy="668857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TUJUAN</a:t>
            </a:r>
            <a:r>
              <a:rPr lang="en-US" sz="1200" b="1" dirty="0">
                <a:solidFill>
                  <a:schemeClr val="tx1"/>
                </a:solidFill>
                <a:latin typeface="Rockwell" pitchFamily="18" charset="0"/>
              </a:rPr>
              <a:t> 2 RENSTRA</a:t>
            </a:r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 </a:t>
            </a:r>
          </a:p>
          <a:p>
            <a:pPr algn="ctr"/>
            <a:r>
              <a:rPr lang="sv-SE" sz="900" dirty="0">
                <a:solidFill>
                  <a:schemeClr val="tx1"/>
                </a:solidFill>
                <a:latin typeface="Rockwell" pitchFamily="18" charset="0"/>
              </a:rPr>
              <a:t>Meningkatkan Penerapan Jenis dan Mutu Pelayanan dasar Ketentraman, Ketertiban Umum, dan Perlindungan Masyarakat sesuai standar</a:t>
            </a:r>
          </a:p>
        </p:txBody>
      </p:sp>
      <p:sp>
        <p:nvSpPr>
          <p:cNvPr id="15" name="Round Diagonal Corner Rectangle 45">
            <a:extLst>
              <a:ext uri="{FF2B5EF4-FFF2-40B4-BE49-F238E27FC236}">
                <a16:creationId xmlns:a16="http://schemas.microsoft.com/office/drawing/2014/main" id="{D5239E1C-C2D6-558A-1386-A6C8AFF5DCEF}"/>
              </a:ext>
            </a:extLst>
          </p:cNvPr>
          <p:cNvSpPr/>
          <p:nvPr/>
        </p:nvSpPr>
        <p:spPr>
          <a:xfrm>
            <a:off x="4355605" y="2471499"/>
            <a:ext cx="3677599" cy="601133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SASARAN</a:t>
            </a:r>
            <a:r>
              <a:rPr lang="en-US" sz="1200" b="1" dirty="0">
                <a:solidFill>
                  <a:schemeClr val="tx1"/>
                </a:solidFill>
                <a:latin typeface="Rockwell" pitchFamily="18" charset="0"/>
              </a:rPr>
              <a:t> 2 RENSTRA</a:t>
            </a:r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 </a:t>
            </a:r>
          </a:p>
          <a:p>
            <a:pPr algn="ctr"/>
            <a:r>
              <a:rPr lang="sv-SE" sz="1000" dirty="0">
                <a:solidFill>
                  <a:schemeClr val="tx1"/>
                </a:solidFill>
                <a:latin typeface="Rockwell" pitchFamily="18" charset="0"/>
              </a:rPr>
              <a:t>Meningkatnya Kualitas Penegakan Peraturan Perundangan Daerah</a:t>
            </a:r>
          </a:p>
        </p:txBody>
      </p:sp>
      <p:sp>
        <p:nvSpPr>
          <p:cNvPr id="16" name="Round Diagonal Corner Rectangle 19">
            <a:extLst>
              <a:ext uri="{FF2B5EF4-FFF2-40B4-BE49-F238E27FC236}">
                <a16:creationId xmlns:a16="http://schemas.microsoft.com/office/drawing/2014/main" id="{A51E8EC1-8367-6BC6-3534-32EF49A8C16D}"/>
              </a:ext>
            </a:extLst>
          </p:cNvPr>
          <p:cNvSpPr/>
          <p:nvPr/>
        </p:nvSpPr>
        <p:spPr>
          <a:xfrm>
            <a:off x="4355605" y="3155936"/>
            <a:ext cx="3677598" cy="552839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Rockwell" pitchFamily="18" charset="0"/>
            </a:endParaRPr>
          </a:p>
          <a:p>
            <a:pPr algn="ctr"/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INDIKATOR KINERJA</a:t>
            </a:r>
            <a:endParaRPr lang="en-US" sz="1200" b="1" dirty="0">
              <a:solidFill>
                <a:schemeClr val="tx1"/>
              </a:solidFill>
              <a:latin typeface="Rockwell" pitchFamily="18" charset="0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id-ID" sz="900" dirty="0">
                <a:solidFill>
                  <a:schemeClr val="tx1"/>
                </a:solidFill>
                <a:latin typeface="Rockwell" pitchFamily="18" charset="0"/>
              </a:rPr>
              <a:t>Persentase penyelesaian pelanggaran K3 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it-IT" sz="900" dirty="0">
                <a:solidFill>
                  <a:schemeClr val="tx1"/>
                </a:solidFill>
                <a:latin typeface="Rockwell" pitchFamily="18" charset="0"/>
              </a:rPr>
              <a:t>Persentase Penurunan Pelanggaran Perda/Perkada</a:t>
            </a:r>
          </a:p>
          <a:p>
            <a:pPr algn="ctr"/>
            <a:endParaRPr lang="en-US" sz="1200" b="1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17" name="Round Diagonal Corner Rectangle 26">
            <a:extLst>
              <a:ext uri="{FF2B5EF4-FFF2-40B4-BE49-F238E27FC236}">
                <a16:creationId xmlns:a16="http://schemas.microsoft.com/office/drawing/2014/main" id="{891BA742-B1DD-432F-1BA9-2FFBC0C75CD0}"/>
              </a:ext>
            </a:extLst>
          </p:cNvPr>
          <p:cNvSpPr/>
          <p:nvPr/>
        </p:nvSpPr>
        <p:spPr>
          <a:xfrm>
            <a:off x="4960177" y="3828194"/>
            <a:ext cx="3073025" cy="474133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ckwell" pitchFamily="18" charset="0"/>
              </a:rPr>
              <a:t>BIDANG TRANTIBUM LINMAS BIDANG PERUNDANGAN DAERAH</a:t>
            </a:r>
          </a:p>
        </p:txBody>
      </p:sp>
      <p:sp>
        <p:nvSpPr>
          <p:cNvPr id="18" name="Round Diagonal Corner Rectangle 27">
            <a:extLst>
              <a:ext uri="{FF2B5EF4-FFF2-40B4-BE49-F238E27FC236}">
                <a16:creationId xmlns:a16="http://schemas.microsoft.com/office/drawing/2014/main" id="{12AEC921-BE71-76BB-5A90-D00DA967F7EB}"/>
              </a:ext>
            </a:extLst>
          </p:cNvPr>
          <p:cNvSpPr/>
          <p:nvPr/>
        </p:nvSpPr>
        <p:spPr>
          <a:xfrm>
            <a:off x="4388971" y="5767747"/>
            <a:ext cx="1617133" cy="85513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50" dirty="0">
                <a:solidFill>
                  <a:schemeClr val="tx1"/>
                </a:solidFill>
                <a:latin typeface="Rockwell" pitchFamily="18" charset="0"/>
              </a:rPr>
              <a:t>Persentase Gangguan Trantibum yang dapat diselesaikan</a:t>
            </a:r>
            <a:endParaRPr lang="en-US" sz="1050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19" name="Round Diagonal Corner Rectangle 29">
            <a:extLst>
              <a:ext uri="{FF2B5EF4-FFF2-40B4-BE49-F238E27FC236}">
                <a16:creationId xmlns:a16="http://schemas.microsoft.com/office/drawing/2014/main" id="{F852DA07-0B82-4C72-BAAB-E11B75E42271}"/>
              </a:ext>
            </a:extLst>
          </p:cNvPr>
          <p:cNvSpPr/>
          <p:nvPr/>
        </p:nvSpPr>
        <p:spPr>
          <a:xfrm>
            <a:off x="6451206" y="5781280"/>
            <a:ext cx="1608665" cy="839611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50" dirty="0">
                <a:solidFill>
                  <a:schemeClr val="tx1"/>
                </a:solidFill>
                <a:latin typeface="Rockwell" pitchFamily="18" charset="0"/>
              </a:rPr>
              <a:t>Persentase Perda dan Perkada yang ditegakkan</a:t>
            </a:r>
            <a:endParaRPr lang="en-US" sz="1050" dirty="0">
              <a:solidFill>
                <a:schemeClr val="tx1"/>
              </a:solidFill>
              <a:latin typeface="Rockwell" pitchFamily="18" charset="0"/>
            </a:endParaRPr>
          </a:p>
        </p:txBody>
      </p:sp>
      <p:grpSp>
        <p:nvGrpSpPr>
          <p:cNvPr id="20" name="Group 16">
            <a:extLst>
              <a:ext uri="{FF2B5EF4-FFF2-40B4-BE49-F238E27FC236}">
                <a16:creationId xmlns:a16="http://schemas.microsoft.com/office/drawing/2014/main" id="{7CA92C3B-9CB0-0E9F-CF28-EFC5FBCE3A7C}"/>
              </a:ext>
            </a:extLst>
          </p:cNvPr>
          <p:cNvGrpSpPr/>
          <p:nvPr/>
        </p:nvGrpSpPr>
        <p:grpSpPr>
          <a:xfrm>
            <a:off x="4402891" y="3864899"/>
            <a:ext cx="448675" cy="418356"/>
            <a:chOff x="585870" y="3112940"/>
            <a:chExt cx="753832" cy="74521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D704B1-4BA5-9FF9-3B01-C05C200CCF4B}"/>
                </a:ext>
              </a:extLst>
            </p:cNvPr>
            <p:cNvSpPr/>
            <p:nvPr/>
          </p:nvSpPr>
          <p:spPr>
            <a:xfrm>
              <a:off x="585870" y="3112940"/>
              <a:ext cx="753832" cy="74521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6714A9B-2A74-6644-8FBC-6BCC7D4B3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7" t="29307" r="33159" b="31420"/>
            <a:stretch/>
          </p:blipFill>
          <p:spPr>
            <a:xfrm>
              <a:off x="707832" y="3216475"/>
              <a:ext cx="509907" cy="6164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69F55A1-CE29-B48E-8B46-3EEC0ACB7FC4}"/>
              </a:ext>
            </a:extLst>
          </p:cNvPr>
          <p:cNvSpPr/>
          <p:nvPr/>
        </p:nvSpPr>
        <p:spPr>
          <a:xfrm>
            <a:off x="4388971" y="4427768"/>
            <a:ext cx="3644231" cy="8469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9110" tIns="34555" rIns="69110" bIns="34555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Rockwell" panose="02060603020205020403" pitchFamily="18" charset="0"/>
              </a:rPr>
              <a:t>PROGRAM </a:t>
            </a:r>
            <a:r>
              <a:rPr lang="id-ID" sz="1600" b="1" dirty="0">
                <a:solidFill>
                  <a:schemeClr val="tx1"/>
                </a:solidFill>
                <a:latin typeface="Rockwell" panose="02060603020205020403" pitchFamily="18" charset="0"/>
              </a:rPr>
              <a:t>:</a:t>
            </a:r>
            <a:r>
              <a:rPr lang="id-ID" sz="1200" b="1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sv-SE" sz="1050" dirty="0">
                <a:solidFill>
                  <a:schemeClr val="tx1"/>
                </a:solidFill>
                <a:latin typeface="Rockwell" panose="02060603020205020403" pitchFamily="18" charset="0"/>
              </a:rPr>
              <a:t>Program peningkatan ketentraman, ketertiban dan perlindungan masyarakat</a:t>
            </a:r>
          </a:p>
          <a:p>
            <a:r>
              <a:rPr lang="id-ID" sz="1050" b="1" dirty="0">
                <a:solidFill>
                  <a:schemeClr val="tx1"/>
                </a:solidFill>
                <a:latin typeface="Rockwell" panose="02060603020205020403" pitchFamily="18" charset="0"/>
              </a:rPr>
              <a:t>INDIKATOR KINERJA </a:t>
            </a:r>
            <a:r>
              <a:rPr lang="id-ID" sz="1400" b="1" dirty="0">
                <a:solidFill>
                  <a:schemeClr val="tx1"/>
                </a:solidFill>
                <a:latin typeface="Rockwell" panose="02060603020205020403" pitchFamily="18" charset="0"/>
              </a:rPr>
              <a:t>:</a:t>
            </a:r>
            <a:r>
              <a:rPr lang="id-ID" sz="1600" b="1" dirty="0">
                <a:solidFill>
                  <a:schemeClr val="tx1"/>
                </a:solidFill>
                <a:latin typeface="Rockwell" panose="02060603020205020403" pitchFamily="18" charset="0"/>
              </a:rPr>
              <a:t> </a:t>
            </a:r>
            <a:r>
              <a:rPr lang="id-ID" sz="800" i="1" dirty="0">
                <a:solidFill>
                  <a:schemeClr val="tx1"/>
                </a:solidFill>
                <a:latin typeface="Rockwell" panose="02060603020205020403" pitchFamily="18" charset="0"/>
              </a:rPr>
              <a:t>Persentase penyelesaian pelanggaran K3 </a:t>
            </a:r>
            <a:r>
              <a:rPr lang="id-ID" sz="800" i="1" dirty="0">
                <a:solidFill>
                  <a:srgbClr val="0070C0"/>
                </a:solidFill>
                <a:latin typeface="Rockwell" panose="02060603020205020403" pitchFamily="18" charset="0"/>
              </a:rPr>
              <a:t>(</a:t>
            </a:r>
            <a:r>
              <a:rPr lang="en-US" sz="8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100%</a:t>
            </a:r>
            <a:r>
              <a:rPr lang="id-ID" sz="8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)</a:t>
            </a:r>
            <a:r>
              <a:rPr lang="en-US" sz="8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US" sz="800" b="1" i="1" dirty="0">
                <a:solidFill>
                  <a:schemeClr val="tx1"/>
                </a:solidFill>
                <a:latin typeface="Rockwell" panose="02060603020205020403" pitchFamily="18" charset="0"/>
              </a:rPr>
              <a:t>dan </a:t>
            </a:r>
            <a:r>
              <a:rPr lang="it-IT" sz="800" i="1" dirty="0">
                <a:solidFill>
                  <a:schemeClr val="tx1"/>
                </a:solidFill>
                <a:latin typeface="Rockwell" panose="02060603020205020403" pitchFamily="18" charset="0"/>
              </a:rPr>
              <a:t>Persentase Penurunan Pelanggaran Perda/Perbup </a:t>
            </a:r>
            <a:r>
              <a:rPr lang="id-ID" sz="800" i="1" dirty="0">
                <a:solidFill>
                  <a:srgbClr val="0070C0"/>
                </a:solidFill>
                <a:latin typeface="Rockwell" panose="02060603020205020403" pitchFamily="18" charset="0"/>
              </a:rPr>
              <a:t>(</a:t>
            </a:r>
            <a:r>
              <a:rPr lang="en-US" sz="8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100%</a:t>
            </a:r>
            <a:r>
              <a:rPr lang="id-ID" sz="8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)</a:t>
            </a:r>
            <a:endParaRPr lang="id-ID" sz="800" b="1" i="1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24" name="Round Diagonal Corner Rectangle 26">
            <a:extLst>
              <a:ext uri="{FF2B5EF4-FFF2-40B4-BE49-F238E27FC236}">
                <a16:creationId xmlns:a16="http://schemas.microsoft.com/office/drawing/2014/main" id="{C7E00A53-964C-D16D-E84E-4B2FAF29EBD2}"/>
              </a:ext>
            </a:extLst>
          </p:cNvPr>
          <p:cNvSpPr/>
          <p:nvPr/>
        </p:nvSpPr>
        <p:spPr>
          <a:xfrm>
            <a:off x="4410101" y="5347138"/>
            <a:ext cx="3589174" cy="337069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ckwell" pitchFamily="18" charset="0"/>
              </a:rPr>
              <a:t>OUTCOME</a:t>
            </a:r>
          </a:p>
        </p:txBody>
      </p:sp>
      <p:sp>
        <p:nvSpPr>
          <p:cNvPr id="25" name="Rounded Rectangle 36">
            <a:extLst>
              <a:ext uri="{FF2B5EF4-FFF2-40B4-BE49-F238E27FC236}">
                <a16:creationId xmlns:a16="http://schemas.microsoft.com/office/drawing/2014/main" id="{2A597AEC-0DFE-9A96-1A17-ABB2DCDD758B}"/>
              </a:ext>
            </a:extLst>
          </p:cNvPr>
          <p:cNvSpPr/>
          <p:nvPr/>
        </p:nvSpPr>
        <p:spPr>
          <a:xfrm>
            <a:off x="8496879" y="983616"/>
            <a:ext cx="3623103" cy="668866"/>
          </a:xfrm>
          <a:prstGeom prst="roundRect">
            <a:avLst/>
          </a:prstGeom>
          <a:solidFill>
            <a:srgbClr val="FF2609"/>
          </a:solidFill>
          <a:ln>
            <a:solidFill>
              <a:srgbClr val="FF26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tx1"/>
                </a:solidFill>
                <a:latin typeface="Rockwell" pitchFamily="18" charset="0"/>
              </a:rPr>
              <a:t>MISI </a:t>
            </a:r>
            <a:r>
              <a:rPr lang="en-US" sz="1400" b="1" dirty="0">
                <a:solidFill>
                  <a:schemeClr val="tx1"/>
                </a:solidFill>
                <a:latin typeface="Rockwell" pitchFamily="18" charset="0"/>
              </a:rPr>
              <a:t>V</a:t>
            </a:r>
            <a:r>
              <a:rPr lang="id-ID" sz="1400" b="1" dirty="0">
                <a:solidFill>
                  <a:schemeClr val="tx1"/>
                </a:solidFill>
                <a:latin typeface="Rockwell" pitchFamily="18" charset="0"/>
              </a:rPr>
              <a:t>I </a:t>
            </a:r>
            <a:r>
              <a:rPr lang="en-US" sz="1400" b="1" dirty="0">
                <a:solidFill>
                  <a:schemeClr val="tx1"/>
                </a:solidFill>
                <a:latin typeface="Rockwell" pitchFamily="18" charset="0"/>
              </a:rPr>
              <a:t>RPJMD</a:t>
            </a:r>
          </a:p>
          <a:p>
            <a:pPr algn="ctr"/>
            <a:r>
              <a:rPr lang="id-ID" sz="1400" dirty="0">
                <a:solidFill>
                  <a:schemeClr val="tx1"/>
                </a:solidFill>
                <a:latin typeface="Rockwell" pitchFamily="18" charset="0"/>
              </a:rPr>
              <a:t> </a:t>
            </a:r>
            <a:r>
              <a:rPr lang="id-ID" sz="900" dirty="0">
                <a:solidFill>
                  <a:schemeClr val="tx1"/>
                </a:solidFill>
                <a:latin typeface="Rockwell" pitchFamily="18" charset="0"/>
              </a:rPr>
              <a:t>MENINGKATKAN KUALITAS LINGKUNGAN HIDUP DAN KETAHANAN BENCANA</a:t>
            </a:r>
            <a:endParaRPr lang="id-ID" sz="1100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26" name="Round Diagonal Corner Rectangle 37">
            <a:extLst>
              <a:ext uri="{FF2B5EF4-FFF2-40B4-BE49-F238E27FC236}">
                <a16:creationId xmlns:a16="http://schemas.microsoft.com/office/drawing/2014/main" id="{D946D893-2585-FA0E-CA27-E96F69320566}"/>
              </a:ext>
            </a:extLst>
          </p:cNvPr>
          <p:cNvSpPr/>
          <p:nvPr/>
        </p:nvSpPr>
        <p:spPr>
          <a:xfrm>
            <a:off x="8442383" y="1720771"/>
            <a:ext cx="3677599" cy="668857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TUJUAN</a:t>
            </a:r>
            <a:r>
              <a:rPr lang="en-US" sz="1200" b="1" dirty="0">
                <a:solidFill>
                  <a:schemeClr val="tx1"/>
                </a:solidFill>
                <a:latin typeface="Rockwell" pitchFamily="18" charset="0"/>
              </a:rPr>
              <a:t> 3 RENSTRA</a:t>
            </a:r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 </a:t>
            </a:r>
          </a:p>
          <a:p>
            <a:pPr algn="ctr"/>
            <a:r>
              <a:rPr lang="sv-SE" sz="900" dirty="0">
                <a:solidFill>
                  <a:schemeClr val="tx1"/>
                </a:solidFill>
                <a:latin typeface="Rockwell" pitchFamily="18" charset="0"/>
              </a:rPr>
              <a:t>Meningkatkan Kualitas Pelayanan Pencegahan, Penanganan, Pemadaman dan Penyelamatan Kebakaran/Non Kebakaran</a:t>
            </a:r>
          </a:p>
        </p:txBody>
      </p:sp>
      <p:sp>
        <p:nvSpPr>
          <p:cNvPr id="27" name="Round Diagonal Corner Rectangle 45">
            <a:extLst>
              <a:ext uri="{FF2B5EF4-FFF2-40B4-BE49-F238E27FC236}">
                <a16:creationId xmlns:a16="http://schemas.microsoft.com/office/drawing/2014/main" id="{3A28C0D5-C999-BD3A-C818-C677B9F4FA57}"/>
              </a:ext>
            </a:extLst>
          </p:cNvPr>
          <p:cNvSpPr/>
          <p:nvPr/>
        </p:nvSpPr>
        <p:spPr>
          <a:xfrm>
            <a:off x="8442383" y="2458506"/>
            <a:ext cx="3677599" cy="601133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SASARAN</a:t>
            </a:r>
            <a:r>
              <a:rPr lang="en-US" sz="1200" b="1" dirty="0">
                <a:solidFill>
                  <a:schemeClr val="tx1"/>
                </a:solidFill>
                <a:latin typeface="Rockwell" pitchFamily="18" charset="0"/>
              </a:rPr>
              <a:t> 3 RENSTRA</a:t>
            </a:r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 </a:t>
            </a:r>
          </a:p>
          <a:p>
            <a:pPr algn="ctr"/>
            <a:r>
              <a:rPr lang="sv-SE" sz="1000" dirty="0">
                <a:solidFill>
                  <a:schemeClr val="tx1"/>
                </a:solidFill>
                <a:latin typeface="Rockwell" pitchFamily="18" charset="0"/>
              </a:rPr>
              <a:t>Meningkatnya Mitigasi dan Adaptasi Wilayah Terhadap Resiko Bencana Kebakaran/Non Kebakaran</a:t>
            </a:r>
          </a:p>
        </p:txBody>
      </p:sp>
      <p:sp>
        <p:nvSpPr>
          <p:cNvPr id="28" name="Round Diagonal Corner Rectangle 19">
            <a:extLst>
              <a:ext uri="{FF2B5EF4-FFF2-40B4-BE49-F238E27FC236}">
                <a16:creationId xmlns:a16="http://schemas.microsoft.com/office/drawing/2014/main" id="{9829FED4-02D8-145D-F829-72919CF805BE}"/>
              </a:ext>
            </a:extLst>
          </p:cNvPr>
          <p:cNvSpPr/>
          <p:nvPr/>
        </p:nvSpPr>
        <p:spPr>
          <a:xfrm>
            <a:off x="8442383" y="3142943"/>
            <a:ext cx="3677598" cy="552839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tx1"/>
                </a:solidFill>
                <a:latin typeface="Rockwell" pitchFamily="18" charset="0"/>
              </a:rPr>
              <a:t>INDIKATOR KINERJA</a:t>
            </a:r>
            <a:endParaRPr lang="en-US" sz="1200" b="1" dirty="0">
              <a:solidFill>
                <a:schemeClr val="tx1"/>
              </a:solidFill>
              <a:latin typeface="Rockwell" pitchFamily="18" charset="0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id-ID" sz="600" dirty="0">
                <a:solidFill>
                  <a:schemeClr val="tx1"/>
                </a:solidFill>
                <a:latin typeface="Rockwell" pitchFamily="18" charset="0"/>
              </a:rPr>
              <a:t>Tingkat Waktu Tanggap (Respon Time Rate) Pada Daerah Layanan Wilayah Manajemen Kebakaran (WMK)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id-ID" sz="600" dirty="0">
                <a:solidFill>
                  <a:schemeClr val="tx1"/>
                </a:solidFill>
                <a:latin typeface="Rockwell" pitchFamily="18" charset="0"/>
              </a:rPr>
              <a:t>Cakupan pelayanan kebakaran/Non Kebakaran dalam wilayah manajemen Kebakaran</a:t>
            </a:r>
          </a:p>
        </p:txBody>
      </p:sp>
      <p:sp>
        <p:nvSpPr>
          <p:cNvPr id="38" name="Round Diagonal Corner Rectangle 26">
            <a:extLst>
              <a:ext uri="{FF2B5EF4-FFF2-40B4-BE49-F238E27FC236}">
                <a16:creationId xmlns:a16="http://schemas.microsoft.com/office/drawing/2014/main" id="{7758453A-5349-83D4-7D20-3C84A9D575CF}"/>
              </a:ext>
            </a:extLst>
          </p:cNvPr>
          <p:cNvSpPr/>
          <p:nvPr/>
        </p:nvSpPr>
        <p:spPr>
          <a:xfrm>
            <a:off x="9046955" y="3815201"/>
            <a:ext cx="3073025" cy="474133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ckwell" pitchFamily="18" charset="0"/>
              </a:rPr>
              <a:t>BIDANG DAMKARMAT SARPRAS BIDANG PENCEGAHAN</a:t>
            </a:r>
          </a:p>
        </p:txBody>
      </p:sp>
      <p:sp>
        <p:nvSpPr>
          <p:cNvPr id="39" name="Round Diagonal Corner Rectangle 27">
            <a:extLst>
              <a:ext uri="{FF2B5EF4-FFF2-40B4-BE49-F238E27FC236}">
                <a16:creationId xmlns:a16="http://schemas.microsoft.com/office/drawing/2014/main" id="{5EC210BB-470F-FB8C-F9C2-75246A9AC1A0}"/>
              </a:ext>
            </a:extLst>
          </p:cNvPr>
          <p:cNvSpPr/>
          <p:nvPr/>
        </p:nvSpPr>
        <p:spPr>
          <a:xfrm>
            <a:off x="8475749" y="5754754"/>
            <a:ext cx="1617133" cy="85513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900" dirty="0">
                <a:solidFill>
                  <a:schemeClr val="tx1"/>
                </a:solidFill>
                <a:latin typeface="Rockwell" pitchFamily="18" charset="0"/>
              </a:rPr>
              <a:t>Tingkat Waktu Tanggap (Respon Time Rate) Pada Daerah Layanan Wilayah Manajemen Kebakaran (WMK)</a:t>
            </a:r>
          </a:p>
        </p:txBody>
      </p:sp>
      <p:sp>
        <p:nvSpPr>
          <p:cNvPr id="42" name="Round Diagonal Corner Rectangle 29">
            <a:extLst>
              <a:ext uri="{FF2B5EF4-FFF2-40B4-BE49-F238E27FC236}">
                <a16:creationId xmlns:a16="http://schemas.microsoft.com/office/drawing/2014/main" id="{AE27EDB0-B0FD-990D-6CF1-CF321EC64802}"/>
              </a:ext>
            </a:extLst>
          </p:cNvPr>
          <p:cNvSpPr/>
          <p:nvPr/>
        </p:nvSpPr>
        <p:spPr>
          <a:xfrm>
            <a:off x="10477388" y="5758585"/>
            <a:ext cx="1608665" cy="839611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900" dirty="0">
                <a:solidFill>
                  <a:schemeClr val="tx1"/>
                </a:solidFill>
                <a:latin typeface="Rockwell" pitchFamily="18" charset="0"/>
              </a:rPr>
              <a:t>Penyelamatan dan Cakupan pelayanan kebakaran/Non Kebakaran dalam wilayah manajemen Kebakaran</a:t>
            </a:r>
          </a:p>
        </p:txBody>
      </p:sp>
      <p:grpSp>
        <p:nvGrpSpPr>
          <p:cNvPr id="44" name="Group 16">
            <a:extLst>
              <a:ext uri="{FF2B5EF4-FFF2-40B4-BE49-F238E27FC236}">
                <a16:creationId xmlns:a16="http://schemas.microsoft.com/office/drawing/2014/main" id="{B7F2593E-7CEC-9573-0609-E55F5C028EDB}"/>
              </a:ext>
            </a:extLst>
          </p:cNvPr>
          <p:cNvGrpSpPr/>
          <p:nvPr/>
        </p:nvGrpSpPr>
        <p:grpSpPr>
          <a:xfrm>
            <a:off x="8489669" y="3851906"/>
            <a:ext cx="448675" cy="418356"/>
            <a:chOff x="585870" y="3112940"/>
            <a:chExt cx="753832" cy="74521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6D76792-4D50-9BA8-4E84-7111502DD634}"/>
                </a:ext>
              </a:extLst>
            </p:cNvPr>
            <p:cNvSpPr/>
            <p:nvPr/>
          </p:nvSpPr>
          <p:spPr>
            <a:xfrm>
              <a:off x="585870" y="3112940"/>
              <a:ext cx="753832" cy="74521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47ED4D2-02FA-7630-B168-93CAAE6BA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7" t="29307" r="33159" b="31420"/>
            <a:stretch/>
          </p:blipFill>
          <p:spPr>
            <a:xfrm>
              <a:off x="707832" y="3216475"/>
              <a:ext cx="509907" cy="6164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777C956-7FF9-F5CE-31CB-B7F35F99B0AF}"/>
              </a:ext>
            </a:extLst>
          </p:cNvPr>
          <p:cNvSpPr/>
          <p:nvPr/>
        </p:nvSpPr>
        <p:spPr>
          <a:xfrm>
            <a:off x="8475749" y="4414775"/>
            <a:ext cx="3644231" cy="9007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9110" tIns="34555" rIns="69110" bIns="34555">
            <a:spAutoFit/>
          </a:bodyPr>
          <a:lstStyle/>
          <a:p>
            <a:r>
              <a:rPr lang="en-US" sz="900" b="1" dirty="0">
                <a:solidFill>
                  <a:schemeClr val="tx1"/>
                </a:solidFill>
                <a:latin typeface="Rockwell" panose="02060603020205020403" pitchFamily="18" charset="0"/>
              </a:rPr>
              <a:t>PROGRAM </a:t>
            </a:r>
            <a:r>
              <a:rPr lang="id-ID" sz="900" b="1" dirty="0">
                <a:solidFill>
                  <a:schemeClr val="tx1"/>
                </a:solidFill>
                <a:latin typeface="Rockwell" panose="02060603020205020403" pitchFamily="18" charset="0"/>
              </a:rPr>
              <a:t>:</a:t>
            </a:r>
            <a:r>
              <a:rPr lang="id-ID" sz="900" b="1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sv-SE" sz="900" dirty="0">
                <a:solidFill>
                  <a:schemeClr val="tx1"/>
                </a:solidFill>
                <a:latin typeface="Rockwell" panose="02060603020205020403" pitchFamily="18" charset="0"/>
              </a:rPr>
              <a:t>Program Pencegahan, Penanggulangan, Penyelamatan Kebakaran Dan Penyelamatan Non Kebakaran</a:t>
            </a:r>
          </a:p>
          <a:p>
            <a:r>
              <a:rPr lang="id-ID" sz="900" b="1" dirty="0">
                <a:solidFill>
                  <a:schemeClr val="tx1"/>
                </a:solidFill>
                <a:latin typeface="Rockwell" panose="02060603020205020403" pitchFamily="18" charset="0"/>
              </a:rPr>
              <a:t>INDIKATOR KINERJA : </a:t>
            </a:r>
            <a:r>
              <a:rPr lang="id-ID" sz="900" i="1" dirty="0">
                <a:solidFill>
                  <a:schemeClr val="tx1"/>
                </a:solidFill>
                <a:latin typeface="Rockwell" panose="02060603020205020403" pitchFamily="18" charset="0"/>
              </a:rPr>
              <a:t>Tingkat Waktu Tanggap (Respon Time Rate) Pada Daerah Layanan Wilayah Manajemen Kebakaran (WMK) </a:t>
            </a:r>
            <a:r>
              <a:rPr lang="id-ID" sz="900" i="1" dirty="0">
                <a:solidFill>
                  <a:srgbClr val="0070C0"/>
                </a:solidFill>
                <a:latin typeface="Rockwell" panose="02060603020205020403" pitchFamily="18" charset="0"/>
              </a:rPr>
              <a:t>(</a:t>
            </a:r>
            <a:r>
              <a:rPr lang="en-US" sz="9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15 </a:t>
            </a:r>
            <a:r>
              <a:rPr lang="en-US" sz="900" b="1" i="1" dirty="0" err="1">
                <a:solidFill>
                  <a:srgbClr val="0070C0"/>
                </a:solidFill>
                <a:latin typeface="Rockwell" panose="02060603020205020403" pitchFamily="18" charset="0"/>
              </a:rPr>
              <a:t>Menit</a:t>
            </a:r>
            <a:r>
              <a:rPr lang="id-ID" sz="9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)</a:t>
            </a:r>
            <a:r>
              <a:rPr lang="en-US" sz="9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US" sz="900" b="1" i="1" dirty="0">
                <a:solidFill>
                  <a:schemeClr val="tx1"/>
                </a:solidFill>
                <a:latin typeface="Rockwell" panose="02060603020205020403" pitchFamily="18" charset="0"/>
              </a:rPr>
              <a:t>dan </a:t>
            </a:r>
            <a:r>
              <a:rPr lang="id-ID" sz="900" i="1" dirty="0">
                <a:solidFill>
                  <a:schemeClr val="tx1"/>
                </a:solidFill>
                <a:latin typeface="Rockwell" panose="02060603020205020403" pitchFamily="18" charset="0"/>
              </a:rPr>
              <a:t>Cakupan pelayanan kebakaran/Non Kebakaran dalam wilayah manajemen Kebakaran</a:t>
            </a:r>
            <a:r>
              <a:rPr lang="id-ID" sz="900" i="1" dirty="0">
                <a:solidFill>
                  <a:srgbClr val="0070C0"/>
                </a:solidFill>
                <a:latin typeface="Rockwell" panose="02060603020205020403" pitchFamily="18" charset="0"/>
              </a:rPr>
              <a:t>(</a:t>
            </a:r>
            <a:r>
              <a:rPr lang="en-US" sz="9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80.50%</a:t>
            </a:r>
            <a:r>
              <a:rPr lang="id-ID" sz="9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)</a:t>
            </a:r>
            <a:endParaRPr lang="id-ID" sz="900" b="1" i="1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54" name="Round Diagonal Corner Rectangle 26">
            <a:extLst>
              <a:ext uri="{FF2B5EF4-FFF2-40B4-BE49-F238E27FC236}">
                <a16:creationId xmlns:a16="http://schemas.microsoft.com/office/drawing/2014/main" id="{0066861C-FAC0-F7F5-C1F9-4168648BAE86}"/>
              </a:ext>
            </a:extLst>
          </p:cNvPr>
          <p:cNvSpPr/>
          <p:nvPr/>
        </p:nvSpPr>
        <p:spPr>
          <a:xfrm>
            <a:off x="8505725" y="5355427"/>
            <a:ext cx="3589174" cy="337069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ckwell" pitchFamily="18" charset="0"/>
              </a:rPr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111474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1446-8B1D-4EC9-BB7F-86FA733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6D1A4-F2DF-4BA0-BC8E-180C5A017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TOSHIBA\Pictures\Untitled.png">
            <a:extLst>
              <a:ext uri="{FF2B5EF4-FFF2-40B4-BE49-F238E27FC236}">
                <a16:creationId xmlns:a16="http://schemas.microsoft.com/office/drawing/2014/main" id="{7B2FD3F0-A303-4838-895C-63918D582D0E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28" y="-203567"/>
            <a:ext cx="13038082" cy="794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BFBC943A-E8D2-4269-B688-19C370F16F12}"/>
              </a:ext>
            </a:extLst>
          </p:cNvPr>
          <p:cNvSpPr/>
          <p:nvPr/>
        </p:nvSpPr>
        <p:spPr>
          <a:xfrm>
            <a:off x="826078" y="-30216"/>
            <a:ext cx="8081065" cy="607512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FE7B3D-AD1E-4BB6-875A-11EF80D5BAEE}"/>
              </a:ext>
            </a:extLst>
          </p:cNvPr>
          <p:cNvSpPr/>
          <p:nvPr/>
        </p:nvSpPr>
        <p:spPr>
          <a:xfrm>
            <a:off x="1462106" y="-123304"/>
            <a:ext cx="7509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VISI MISI BUPATI DAN WAKIL BUPATI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520D04-72D8-449E-94A6-BEEF24DBE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2" y="-337446"/>
            <a:ext cx="1262492" cy="1262492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4C761F09-BDBD-440B-A47E-600264C89830}"/>
              </a:ext>
            </a:extLst>
          </p:cNvPr>
          <p:cNvSpPr/>
          <p:nvPr/>
        </p:nvSpPr>
        <p:spPr>
          <a:xfrm>
            <a:off x="120072" y="1838037"/>
            <a:ext cx="3140364" cy="997527"/>
          </a:xfrm>
          <a:prstGeom prst="flowChartTerminator">
            <a:avLst/>
          </a:prstGeom>
          <a:solidFill>
            <a:srgbClr val="5641E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ookman Old Style" pitchFamily="18" charset="0"/>
              </a:rPr>
              <a:t>BUPATI DAN WAKIL</a:t>
            </a:r>
          </a:p>
          <a:p>
            <a:r>
              <a:rPr lang="en-US" dirty="0">
                <a:latin typeface="Bookman Old Style" pitchFamily="18" charset="0"/>
              </a:rPr>
              <a:t>BUPATI MAROS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02D2EB0-CAF6-49F6-AE64-CE9D388C0D08}"/>
              </a:ext>
            </a:extLst>
          </p:cNvPr>
          <p:cNvGraphicFramePr/>
          <p:nvPr/>
        </p:nvGraphicFramePr>
        <p:xfrm>
          <a:off x="3192721" y="681037"/>
          <a:ext cx="8601345" cy="3272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Down Arrow 8">
            <a:extLst>
              <a:ext uri="{FF2B5EF4-FFF2-40B4-BE49-F238E27FC236}">
                <a16:creationId xmlns:a16="http://schemas.microsoft.com/office/drawing/2014/main" id="{0E7B4F06-5244-4BAC-941A-B4A893F17529}"/>
              </a:ext>
            </a:extLst>
          </p:cNvPr>
          <p:cNvSpPr/>
          <p:nvPr/>
        </p:nvSpPr>
        <p:spPr>
          <a:xfrm>
            <a:off x="1100653" y="2836331"/>
            <a:ext cx="939800" cy="218440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entagon 9">
            <a:extLst>
              <a:ext uri="{FF2B5EF4-FFF2-40B4-BE49-F238E27FC236}">
                <a16:creationId xmlns:a16="http://schemas.microsoft.com/office/drawing/2014/main" id="{0538DBF5-664A-4272-9383-D2E122B521B1}"/>
              </a:ext>
            </a:extLst>
          </p:cNvPr>
          <p:cNvSpPr/>
          <p:nvPr/>
        </p:nvSpPr>
        <p:spPr>
          <a:xfrm>
            <a:off x="279392" y="5020733"/>
            <a:ext cx="2565400" cy="939800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dirty="0">
                <a:latin typeface="Bookman Old Style" pitchFamily="18" charset="0"/>
              </a:rPr>
              <a:t>KEPALA SATUAN</a:t>
            </a:r>
            <a:endParaRPr lang="en-US" dirty="0">
              <a:latin typeface="Bookman Old Style" pitchFamily="18" charset="0"/>
            </a:endParaRP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01F88202-1799-4A93-AC75-7897FDDA5854}"/>
              </a:ext>
            </a:extLst>
          </p:cNvPr>
          <p:cNvGraphicFramePr/>
          <p:nvPr/>
        </p:nvGraphicFramePr>
        <p:xfrm>
          <a:off x="3043237" y="4119243"/>
          <a:ext cx="7760155" cy="2538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5F72CE06-F98D-4667-AE0F-15D93099BB17}"/>
              </a:ext>
            </a:extLst>
          </p:cNvPr>
          <p:cNvSpPr/>
          <p:nvPr/>
        </p:nvSpPr>
        <p:spPr>
          <a:xfrm>
            <a:off x="10705437" y="4007269"/>
            <a:ext cx="587230" cy="25385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R</a:t>
            </a:r>
          </a:p>
          <a:p>
            <a:pPr algn="ctr"/>
            <a:r>
              <a:rPr lang="id-ID" dirty="0"/>
              <a:t>E</a:t>
            </a:r>
          </a:p>
          <a:p>
            <a:pPr algn="ctr"/>
            <a:r>
              <a:rPr lang="id-ID" dirty="0"/>
              <a:t>N</a:t>
            </a:r>
          </a:p>
          <a:p>
            <a:pPr algn="ctr"/>
            <a:r>
              <a:rPr lang="id-ID" dirty="0"/>
              <a:t>S</a:t>
            </a:r>
          </a:p>
          <a:p>
            <a:pPr algn="ctr"/>
            <a:r>
              <a:rPr lang="id-ID" dirty="0"/>
              <a:t>T</a:t>
            </a:r>
          </a:p>
          <a:p>
            <a:pPr algn="ctr"/>
            <a:r>
              <a:rPr lang="id-ID" dirty="0"/>
              <a:t>R</a:t>
            </a:r>
          </a:p>
          <a:p>
            <a:pPr algn="ctr"/>
            <a:r>
              <a:rPr lang="id-ID" dirty="0"/>
              <a:t>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BDA9A1-9E2F-416D-92C1-6859B248AF05}"/>
              </a:ext>
            </a:extLst>
          </p:cNvPr>
          <p:cNvSpPr/>
          <p:nvPr/>
        </p:nvSpPr>
        <p:spPr>
          <a:xfrm>
            <a:off x="11280318" y="646688"/>
            <a:ext cx="587230" cy="3272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R</a:t>
            </a:r>
          </a:p>
          <a:p>
            <a:pPr algn="ctr"/>
            <a:r>
              <a:rPr lang="id-ID" dirty="0"/>
              <a:t>P</a:t>
            </a:r>
          </a:p>
          <a:p>
            <a:pPr algn="ctr"/>
            <a:r>
              <a:rPr lang="id-ID" dirty="0"/>
              <a:t>J</a:t>
            </a:r>
          </a:p>
          <a:p>
            <a:pPr algn="ctr"/>
            <a:r>
              <a:rPr lang="id-ID" dirty="0"/>
              <a:t>M</a:t>
            </a:r>
          </a:p>
          <a:p>
            <a:pPr algn="ctr"/>
            <a:r>
              <a:rPr lang="id-ID" dirty="0"/>
              <a:t>D</a:t>
            </a:r>
          </a:p>
        </p:txBody>
      </p:sp>
      <p:grpSp>
        <p:nvGrpSpPr>
          <p:cNvPr id="32" name="Google Shape;344;p39">
            <a:extLst>
              <a:ext uri="{FF2B5EF4-FFF2-40B4-BE49-F238E27FC236}">
                <a16:creationId xmlns:a16="http://schemas.microsoft.com/office/drawing/2014/main" id="{3B9FE521-F3DA-4CEC-B66A-B2164EBF52F5}"/>
              </a:ext>
            </a:extLst>
          </p:cNvPr>
          <p:cNvGrpSpPr/>
          <p:nvPr/>
        </p:nvGrpSpPr>
        <p:grpSpPr>
          <a:xfrm>
            <a:off x="9895151" y="-135957"/>
            <a:ext cx="2175407" cy="1789556"/>
            <a:chOff x="-331425" y="1579700"/>
            <a:chExt cx="1880250" cy="1905825"/>
          </a:xfrm>
        </p:grpSpPr>
        <p:sp>
          <p:nvSpPr>
            <p:cNvPr id="33" name="Google Shape;345;p39">
              <a:extLst>
                <a:ext uri="{FF2B5EF4-FFF2-40B4-BE49-F238E27FC236}">
                  <a16:creationId xmlns:a16="http://schemas.microsoft.com/office/drawing/2014/main" id="{0E17E97E-A852-4817-BDD3-388F7276F7F0}"/>
                </a:ext>
              </a:extLst>
            </p:cNvPr>
            <p:cNvSpPr/>
            <p:nvPr/>
          </p:nvSpPr>
          <p:spPr>
            <a:xfrm>
              <a:off x="-72650" y="1864049"/>
              <a:ext cx="1621475" cy="1621476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  <a:effectLst>
              <a:outerShdw blurRad="100013" dist="19050" dir="1200000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697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6;p39">
              <a:extLst>
                <a:ext uri="{FF2B5EF4-FFF2-40B4-BE49-F238E27FC236}">
                  <a16:creationId xmlns:a16="http://schemas.microsoft.com/office/drawing/2014/main" id="{F6004E24-C9A1-4065-95B1-BB400B76D669}"/>
                </a:ext>
              </a:extLst>
            </p:cNvPr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  <a:effectLst>
              <a:outerShdw blurRad="71438" dist="19050" dir="1200000" algn="bl" rotWithShape="0">
                <a:srgbClr val="000000">
                  <a:alpha val="4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697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47;p39">
              <a:extLst>
                <a:ext uri="{FF2B5EF4-FFF2-40B4-BE49-F238E27FC236}">
                  <a16:creationId xmlns:a16="http://schemas.microsoft.com/office/drawing/2014/main" id="{5AC97B3D-A5C6-4B84-9EDD-890169638226}"/>
                </a:ext>
              </a:extLst>
            </p:cNvPr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697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" name="Google Shape;295;p37">
            <a:extLst>
              <a:ext uri="{FF2B5EF4-FFF2-40B4-BE49-F238E27FC236}">
                <a16:creationId xmlns:a16="http://schemas.microsoft.com/office/drawing/2014/main" id="{E6B7EA42-CD70-484E-8CF9-2008026C82E4}"/>
              </a:ext>
            </a:extLst>
          </p:cNvPr>
          <p:cNvSpPr txBox="1">
            <a:spLocks/>
          </p:cNvSpPr>
          <p:nvPr/>
        </p:nvSpPr>
        <p:spPr>
          <a:xfrm rot="376969">
            <a:off x="9998748" y="127735"/>
            <a:ext cx="2403724" cy="2025191"/>
          </a:xfrm>
          <a:prstGeom prst="rect">
            <a:avLst/>
          </a:prstGeom>
        </p:spPr>
        <p:txBody>
          <a:bodyPr spcFirstLastPara="1" wrap="square" lIns="91362" tIns="91362" rIns="91362" bIns="91362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VISI :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MAROS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SEJAHTERA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,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RELIGIUS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, DAN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w Cen MT Condensed Extra Bold" panose="020B0803020202020204" pitchFamily="34" charset="0"/>
                <a:ea typeface="+mj-ea"/>
              </a:rPr>
              <a:t>BERDAYA SAING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995A99B-4E24-45D9-8CE3-CFED12C6B6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744">
            <a:off x="11685626" y="77395"/>
            <a:ext cx="552265" cy="4072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F6D631-B6B5-46C9-9FE1-270FCDD55A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354" y="3926436"/>
            <a:ext cx="587230" cy="7259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4C387D-DD23-42E5-A8C7-B6288CE450D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4513310"/>
            <a:ext cx="918161" cy="11771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F0812AB-BB85-4419-8F8B-3358C1E23B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371" y="5769611"/>
            <a:ext cx="748188" cy="7698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A829901-A8AE-46C2-985A-00C87863341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" y="6603341"/>
            <a:ext cx="6324613" cy="2546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41DEE1-E74C-44A7-A60A-C9E7593F8D8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8861" r="5789" b="67675"/>
          <a:stretch/>
        </p:blipFill>
        <p:spPr>
          <a:xfrm>
            <a:off x="6639545" y="6657771"/>
            <a:ext cx="5551051" cy="2295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75CC86-2A70-41AD-A720-C5EC3ADF87E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29804" r="33123"/>
          <a:stretch/>
        </p:blipFill>
        <p:spPr>
          <a:xfrm>
            <a:off x="1972412" y="3125111"/>
            <a:ext cx="1007099" cy="101661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9207DF-66E3-471C-AB9F-05F42B453EE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80" y="2896363"/>
            <a:ext cx="1035433" cy="10354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0E0CA71-6D9C-4716-9ADD-503A91EF8DC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" y="4084140"/>
            <a:ext cx="961685" cy="7842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AE3D5E4-1E50-4559-8D02-EB79A47B73B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2" y="-214235"/>
            <a:ext cx="948517" cy="99051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BE648EB-2EA4-4A9C-9561-3180CB4FBE3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61" y="961173"/>
            <a:ext cx="1219251" cy="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08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518DB8AB-6FE4-419E-BB16-A7938D9CD98C}"/>
              </a:ext>
            </a:extLst>
          </p:cNvPr>
          <p:cNvSpPr/>
          <p:nvPr/>
        </p:nvSpPr>
        <p:spPr>
          <a:xfrm>
            <a:off x="1241924" y="437368"/>
            <a:ext cx="5061072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C7B3-9C98-424C-BC3C-B3987BF9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2" y="274026"/>
            <a:ext cx="1236510" cy="12365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926F34-EFAB-453B-9F78-7E35A0836F77}"/>
              </a:ext>
            </a:extLst>
          </p:cNvPr>
          <p:cNvSpPr/>
          <p:nvPr/>
        </p:nvSpPr>
        <p:spPr>
          <a:xfrm>
            <a:off x="1766382" y="566241"/>
            <a:ext cx="46344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i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Perjanjian</a:t>
            </a:r>
            <a:r>
              <a:rPr lang="id-ID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Kinerja Satpol PP &amp; Damkar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12CDD9-31CC-425A-ADE1-6DB3C3D605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2110731" y="6156623"/>
            <a:ext cx="2739527" cy="4616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0CB8B5-AD25-7B91-5620-1A10A9ABF9E4}"/>
              </a:ext>
            </a:extLst>
          </p:cNvPr>
          <p:cNvSpPr/>
          <p:nvPr/>
        </p:nvSpPr>
        <p:spPr>
          <a:xfrm>
            <a:off x="7055045" y="6044969"/>
            <a:ext cx="3852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SATPOL PP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DAMKAR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&amp; 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SATLINMAS </a:t>
            </a:r>
          </a:p>
          <a:p>
            <a:pPr algn="ctr"/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KABUPATEN MAROS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EEBC3-79D2-0787-32B3-E21D43FA7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923" y="1271415"/>
            <a:ext cx="5061072" cy="47735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3"/>
          <a:stretch/>
        </p:blipFill>
        <p:spPr bwMode="auto">
          <a:xfrm>
            <a:off x="6483451" y="437367"/>
            <a:ext cx="5501025" cy="560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992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518DB8AB-6FE4-419E-BB16-A7938D9CD98C}"/>
              </a:ext>
            </a:extLst>
          </p:cNvPr>
          <p:cNvSpPr/>
          <p:nvPr/>
        </p:nvSpPr>
        <p:spPr>
          <a:xfrm>
            <a:off x="1241924" y="437368"/>
            <a:ext cx="5061072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C7B3-9C98-424C-BC3C-B3987BF9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2" y="274026"/>
            <a:ext cx="1236510" cy="12365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926F34-EFAB-453B-9F78-7E35A0836F77}"/>
              </a:ext>
            </a:extLst>
          </p:cNvPr>
          <p:cNvSpPr/>
          <p:nvPr/>
        </p:nvSpPr>
        <p:spPr>
          <a:xfrm>
            <a:off x="1766382" y="566241"/>
            <a:ext cx="46344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i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Perjanjian</a:t>
            </a:r>
            <a:r>
              <a:rPr lang="id-ID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Kinerja Satpol PP &amp; Damkar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12CDD9-31CC-425A-ADE1-6DB3C3D605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2110731" y="6156623"/>
            <a:ext cx="2739527" cy="4616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0CB8B5-AD25-7B91-5620-1A10A9ABF9E4}"/>
              </a:ext>
            </a:extLst>
          </p:cNvPr>
          <p:cNvSpPr/>
          <p:nvPr/>
        </p:nvSpPr>
        <p:spPr>
          <a:xfrm>
            <a:off x="7055045" y="6044969"/>
            <a:ext cx="3852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SATPOL PP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DAMKAR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&amp; 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SATLINMAS </a:t>
            </a:r>
          </a:p>
          <a:p>
            <a:pPr algn="ctr"/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KABUPATEN MAROS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292E7-A3DD-BF7C-546A-A0D009B5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10" y="1250168"/>
            <a:ext cx="5535513" cy="47948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15" y="419946"/>
            <a:ext cx="5268574" cy="554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789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518DB8AB-6FE4-419E-BB16-A7938D9CD98C}"/>
              </a:ext>
            </a:extLst>
          </p:cNvPr>
          <p:cNvSpPr/>
          <p:nvPr/>
        </p:nvSpPr>
        <p:spPr>
          <a:xfrm>
            <a:off x="1241924" y="437368"/>
            <a:ext cx="5061072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C7B3-9C98-424C-BC3C-B3987BF9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2" y="274026"/>
            <a:ext cx="1236510" cy="12365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926F34-EFAB-453B-9F78-7E35A0836F77}"/>
              </a:ext>
            </a:extLst>
          </p:cNvPr>
          <p:cNvSpPr/>
          <p:nvPr/>
        </p:nvSpPr>
        <p:spPr>
          <a:xfrm>
            <a:off x="1766382" y="566241"/>
            <a:ext cx="46344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i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Perjanjian</a:t>
            </a:r>
            <a:r>
              <a:rPr lang="id-ID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Kinerja Satpol PP &amp; Damkar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12CDD9-31CC-425A-ADE1-6DB3C3D605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2110731" y="6156623"/>
            <a:ext cx="2739527" cy="4616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0CB8B5-AD25-7B91-5620-1A10A9ABF9E4}"/>
              </a:ext>
            </a:extLst>
          </p:cNvPr>
          <p:cNvSpPr/>
          <p:nvPr/>
        </p:nvSpPr>
        <p:spPr>
          <a:xfrm>
            <a:off x="7055045" y="6044969"/>
            <a:ext cx="3852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SATPOL PP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DAMKAR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&amp; 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SATLINMAS </a:t>
            </a:r>
          </a:p>
          <a:p>
            <a:pPr algn="ctr"/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KABUPATEN MAROS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4D874-38FD-877C-ABFD-BBEA699DC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59" y="1097741"/>
            <a:ext cx="5293937" cy="4864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888EB-DB73-2A9B-775D-109BB6499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861" y="370946"/>
            <a:ext cx="5293937" cy="559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5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518DB8AB-6FE4-419E-BB16-A7938D9CD98C}"/>
              </a:ext>
            </a:extLst>
          </p:cNvPr>
          <p:cNvSpPr/>
          <p:nvPr/>
        </p:nvSpPr>
        <p:spPr>
          <a:xfrm>
            <a:off x="1241924" y="437368"/>
            <a:ext cx="5061072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C7B3-9C98-424C-BC3C-B3987BF9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2" y="274026"/>
            <a:ext cx="1236510" cy="12365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926F34-EFAB-453B-9F78-7E35A0836F77}"/>
              </a:ext>
            </a:extLst>
          </p:cNvPr>
          <p:cNvSpPr/>
          <p:nvPr/>
        </p:nvSpPr>
        <p:spPr>
          <a:xfrm>
            <a:off x="1766382" y="566241"/>
            <a:ext cx="46344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i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Perjanjian</a:t>
            </a:r>
            <a:r>
              <a:rPr lang="id-ID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Kinerja Satpol PP &amp; Damkar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12CDD9-31CC-425A-ADE1-6DB3C3D605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2110731" y="6156623"/>
            <a:ext cx="2739527" cy="4616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0CB8B5-AD25-7B91-5620-1A10A9ABF9E4}"/>
              </a:ext>
            </a:extLst>
          </p:cNvPr>
          <p:cNvSpPr/>
          <p:nvPr/>
        </p:nvSpPr>
        <p:spPr>
          <a:xfrm>
            <a:off x="7055045" y="6044969"/>
            <a:ext cx="3852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SATPOL PP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DAMKAR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&amp; 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SATLINMAS </a:t>
            </a:r>
          </a:p>
          <a:p>
            <a:pPr algn="ctr"/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KABUPATEN MAROS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94B05-130A-6003-6E69-78EF5751E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09" y="1202743"/>
            <a:ext cx="5157087" cy="4953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FB05A2-75A6-68FC-9290-5EBF0CF71E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26"/>
          <a:stretch/>
        </p:blipFill>
        <p:spPr>
          <a:xfrm>
            <a:off x="6558073" y="437368"/>
            <a:ext cx="4795727" cy="560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7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518DB8AB-6FE4-419E-BB16-A7938D9CD98C}"/>
              </a:ext>
            </a:extLst>
          </p:cNvPr>
          <p:cNvSpPr/>
          <p:nvPr/>
        </p:nvSpPr>
        <p:spPr>
          <a:xfrm>
            <a:off x="1241924" y="437368"/>
            <a:ext cx="5061072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C7B3-9C98-424C-BC3C-B3987BF9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2" y="274026"/>
            <a:ext cx="1236510" cy="12365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926F34-EFAB-453B-9F78-7E35A0836F77}"/>
              </a:ext>
            </a:extLst>
          </p:cNvPr>
          <p:cNvSpPr/>
          <p:nvPr/>
        </p:nvSpPr>
        <p:spPr>
          <a:xfrm>
            <a:off x="1766382" y="566241"/>
            <a:ext cx="46344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i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Perjanjian</a:t>
            </a:r>
            <a:r>
              <a:rPr lang="id-ID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Kinerja Satpol PP &amp; Damkar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12CDD9-31CC-425A-ADE1-6DB3C3D605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2110731" y="6156623"/>
            <a:ext cx="2739527" cy="4616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0CB8B5-AD25-7B91-5620-1A10A9ABF9E4}"/>
              </a:ext>
            </a:extLst>
          </p:cNvPr>
          <p:cNvSpPr/>
          <p:nvPr/>
        </p:nvSpPr>
        <p:spPr>
          <a:xfrm>
            <a:off x="7055045" y="6044969"/>
            <a:ext cx="3852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SATPOL PP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DAMKAR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id-ID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&amp; </a:t>
            </a:r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SATLINMAS </a:t>
            </a:r>
          </a:p>
          <a:p>
            <a:pPr algn="ctr"/>
            <a:r>
              <a:rPr lang="en-US" sz="1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KABUPATEN MAROS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86F7D-8FAF-9855-1BA8-576646B8D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51" y="1027906"/>
            <a:ext cx="5218345" cy="5195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7EF577-AF43-C5E0-234C-485DC5F32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342" y="298991"/>
            <a:ext cx="4904731" cy="57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93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518DB8AB-6FE4-419E-BB16-A7938D9CD98C}"/>
              </a:ext>
            </a:extLst>
          </p:cNvPr>
          <p:cNvSpPr/>
          <p:nvPr/>
        </p:nvSpPr>
        <p:spPr>
          <a:xfrm>
            <a:off x="1241923" y="437368"/>
            <a:ext cx="6170818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C7B3-9C98-424C-BC3C-B3987BF9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2" y="274026"/>
            <a:ext cx="1236510" cy="1236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F10DDF-0D28-4523-9C29-2F3AEEE6D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8936298" y="331196"/>
            <a:ext cx="2725830" cy="10251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6BBE5A-25DA-46EE-85BF-72483EFA830F}"/>
              </a:ext>
            </a:extLst>
          </p:cNvPr>
          <p:cNvSpPr/>
          <p:nvPr/>
        </p:nvSpPr>
        <p:spPr>
          <a:xfrm>
            <a:off x="7010756" y="5906290"/>
            <a:ext cx="48577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SATPOL PP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DAMKAR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&amp; 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SATLINMAS </a:t>
            </a:r>
          </a:p>
          <a:p>
            <a:pPr algn="ctr"/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KABUPATEN MAROS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26F34-EFAB-453B-9F78-7E35A0836F77}"/>
              </a:ext>
            </a:extLst>
          </p:cNvPr>
          <p:cNvSpPr/>
          <p:nvPr/>
        </p:nvSpPr>
        <p:spPr>
          <a:xfrm>
            <a:off x="1963942" y="550755"/>
            <a:ext cx="52512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FORMULASI CAPAIAN IKU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D6D2A-D8AF-8BA8-FB99-7A27663CAE5A}"/>
              </a:ext>
            </a:extLst>
          </p:cNvPr>
          <p:cNvSpPr/>
          <p:nvPr/>
        </p:nvSpPr>
        <p:spPr>
          <a:xfrm>
            <a:off x="8826758" y="3179692"/>
            <a:ext cx="532543" cy="22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A4C3C-92D5-7C8D-88A9-C529906D3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5" y="1250168"/>
            <a:ext cx="11313268" cy="465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0944C2-8A1D-99ED-8D2F-4A96F21B44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323494" y="5582018"/>
            <a:ext cx="2739527" cy="10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3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518DB8AB-6FE4-419E-BB16-A7938D9CD98C}"/>
              </a:ext>
            </a:extLst>
          </p:cNvPr>
          <p:cNvSpPr/>
          <p:nvPr/>
        </p:nvSpPr>
        <p:spPr>
          <a:xfrm>
            <a:off x="1232398" y="437368"/>
            <a:ext cx="4504943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C7B3-9C98-424C-BC3C-B3987BF9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2" y="274026"/>
            <a:ext cx="1236510" cy="1236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F10DDF-0D28-4523-9C29-2F3AEEE6D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8936298" y="331196"/>
            <a:ext cx="2725830" cy="10251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6BBE5A-25DA-46EE-85BF-72483EFA830F}"/>
              </a:ext>
            </a:extLst>
          </p:cNvPr>
          <p:cNvSpPr/>
          <p:nvPr/>
        </p:nvSpPr>
        <p:spPr>
          <a:xfrm>
            <a:off x="7616811" y="5998090"/>
            <a:ext cx="48577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SATPOL PP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DAMKAR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&amp; 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SATLINMAS </a:t>
            </a:r>
          </a:p>
          <a:p>
            <a:pPr algn="ctr"/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KABUPATEN MAROS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12CDD9-31CC-425A-ADE1-6DB3C3D605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788480" y="5901458"/>
            <a:ext cx="2739527" cy="7078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1ACDF3-89E3-45E0-92AB-2F078B16FC9C}"/>
              </a:ext>
            </a:extLst>
          </p:cNvPr>
          <p:cNvSpPr/>
          <p:nvPr/>
        </p:nvSpPr>
        <p:spPr>
          <a:xfrm>
            <a:off x="1766382" y="413108"/>
            <a:ext cx="19127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IKU OPD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170CDE1-DFE3-A812-424C-5BEA78650A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8658" y="1762932"/>
          <a:ext cx="10995142" cy="4379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606">
                  <a:extLst>
                    <a:ext uri="{9D8B030D-6E8A-4147-A177-3AD203B41FA5}">
                      <a16:colId xmlns:a16="http://schemas.microsoft.com/office/drawing/2014/main" val="1916337979"/>
                    </a:ext>
                  </a:extLst>
                </a:gridCol>
                <a:gridCol w="3973828">
                  <a:extLst>
                    <a:ext uri="{9D8B030D-6E8A-4147-A177-3AD203B41FA5}">
                      <a16:colId xmlns:a16="http://schemas.microsoft.com/office/drawing/2014/main" val="3976950923"/>
                    </a:ext>
                  </a:extLst>
                </a:gridCol>
                <a:gridCol w="2516614">
                  <a:extLst>
                    <a:ext uri="{9D8B030D-6E8A-4147-A177-3AD203B41FA5}">
                      <a16:colId xmlns:a16="http://schemas.microsoft.com/office/drawing/2014/main" val="4155062712"/>
                    </a:ext>
                  </a:extLst>
                </a:gridCol>
                <a:gridCol w="1982785">
                  <a:extLst>
                    <a:ext uri="{9D8B030D-6E8A-4147-A177-3AD203B41FA5}">
                      <a16:colId xmlns:a16="http://schemas.microsoft.com/office/drawing/2014/main" val="569533267"/>
                    </a:ext>
                  </a:extLst>
                </a:gridCol>
                <a:gridCol w="1143915">
                  <a:extLst>
                    <a:ext uri="{9D8B030D-6E8A-4147-A177-3AD203B41FA5}">
                      <a16:colId xmlns:a16="http://schemas.microsoft.com/office/drawing/2014/main" val="4089618577"/>
                    </a:ext>
                  </a:extLst>
                </a:gridCol>
                <a:gridCol w="991394">
                  <a:extLst>
                    <a:ext uri="{9D8B030D-6E8A-4147-A177-3AD203B41FA5}">
                      <a16:colId xmlns:a16="http://schemas.microsoft.com/office/drawing/2014/main" val="2504364122"/>
                    </a:ext>
                  </a:extLst>
                </a:gridCol>
              </a:tblGrid>
              <a:tr h="20242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TUJUAN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SASARAN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INDIKATOR KINERJA SASARAN(IMPACT)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458886"/>
                  </a:ext>
                </a:extLst>
              </a:tr>
              <a:tr h="2024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TOLAK UKUR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TARGET KINERJA PADA TAHUN KE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601620"/>
                  </a:ext>
                </a:extLst>
              </a:tr>
              <a:tr h="2024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SATUAN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b"/>
                </a:tc>
                <a:extLst>
                  <a:ext uri="{0D108BD9-81ED-4DB2-BD59-A6C34878D82A}">
                    <a16:rowId xmlns:a16="http://schemas.microsoft.com/office/drawing/2014/main" val="3591573542"/>
                  </a:ext>
                </a:extLst>
              </a:tr>
              <a:tr h="34078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3338" marR="43338" marT="0" marB="0" anchor="ctr"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Meningkatkan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Akuntabilitas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dan  Kinerja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satuan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polisi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pamong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praja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pemadam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kebakaran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dan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penyelamatan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Meningkatnya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Kapasitas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dan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Akuntabilitas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Kinerja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Satpol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PP,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Damkar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dan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Penyelamatan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Kabupaten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Maros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Nilai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Akuntabilitas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Kinerja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Nilai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SAKIP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extLst>
                  <a:ext uri="{0D108BD9-81ED-4DB2-BD59-A6C34878D82A}">
                    <a16:rowId xmlns:a16="http://schemas.microsoft.com/office/drawing/2014/main" val="220427860"/>
                  </a:ext>
                </a:extLst>
              </a:tr>
              <a:tr h="6690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Indeks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Kepuasan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Masyarakat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3,25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Nilai survey internal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extLst>
                  <a:ext uri="{0D108BD9-81ED-4DB2-BD59-A6C34878D82A}">
                    <a16:rowId xmlns:a16="http://schemas.microsoft.com/office/drawing/2014/main" val="13608042"/>
                  </a:ext>
                </a:extLst>
              </a:tr>
              <a:tr h="30708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Meningkatkan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Penerapan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Jenis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dan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Mutu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Pelayanan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dasar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Ketentraman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Ketertiban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Umum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, dan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Perlidungan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Masyarakat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sesuai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standar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Meningkatnya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Kualitas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Penegakan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Penegakan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Peraturan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Perundangan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Daerah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Persentase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penyelesaian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pelanggaran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K3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Persen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extLst>
                  <a:ext uri="{0D108BD9-81ED-4DB2-BD59-A6C34878D82A}">
                    <a16:rowId xmlns:a16="http://schemas.microsoft.com/office/drawing/2014/main" val="1138647738"/>
                  </a:ext>
                </a:extLst>
              </a:tr>
              <a:tr h="522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Persentase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Penurunan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Pelanggaran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Perda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Perbup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Persen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extLst>
                  <a:ext uri="{0D108BD9-81ED-4DB2-BD59-A6C34878D82A}">
                    <a16:rowId xmlns:a16="http://schemas.microsoft.com/office/drawing/2014/main" val="2797043589"/>
                  </a:ext>
                </a:extLst>
              </a:tr>
              <a:tr h="93413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Meningkatkan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Kualitas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Pelayanan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Pencegahan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Penanganan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Pemadaman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dan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Penyelamatan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Kebakaran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/Non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Kebakaran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Meningkatnya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Mitigasi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dan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Adaptasi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Wilayah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Terhadap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Resiko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Kebakaran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/Non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Kebakaran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Tingkat Waktu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Tanggap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Respon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Time Rate) Pada Daerah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Layanan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Wilayah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Manajemen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Kebakaran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(WMK)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Menit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extLst>
                  <a:ext uri="{0D108BD9-81ED-4DB2-BD59-A6C34878D82A}">
                    <a16:rowId xmlns:a16="http://schemas.microsoft.com/office/drawing/2014/main" val="1306299715"/>
                  </a:ext>
                </a:extLst>
              </a:tr>
              <a:tr h="7251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Cakupan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pelayanan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kebakaran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/Non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Kebakaran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dalam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wilayah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manajemen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Kebakaran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80.50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Persen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38" marR="43338" marT="0" marB="0" anchor="ctr"/>
                </a:tc>
                <a:extLst>
                  <a:ext uri="{0D108BD9-81ED-4DB2-BD59-A6C34878D82A}">
                    <a16:rowId xmlns:a16="http://schemas.microsoft.com/office/drawing/2014/main" val="49763255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DCF9AC9-0750-3558-6849-BF2FD6576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8659" y="13245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INDIKATOR KINERJA UTAMA (IKU)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SATPOL PP, DAMKAR DAN PENYELAMATAN KABUPATEN MAROS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 descr="beberapa orang melihat cetak biru&#10;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0FA72DE5-34DF-E424-7D36-A51A7FA2C6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210948"/>
              </p:ext>
            </p:extLst>
          </p:nvPr>
        </p:nvGraphicFramePr>
        <p:xfrm>
          <a:off x="2030486" y="-478301"/>
          <a:ext cx="8128000" cy="2447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E92AEDC1-6900-9076-BDF8-7E9D0E9C65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9183063"/>
              </p:ext>
            </p:extLst>
          </p:nvPr>
        </p:nvGraphicFramePr>
        <p:xfrm>
          <a:off x="265015" y="1153550"/>
          <a:ext cx="11658942" cy="559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9" name="Picture 16" descr="Kementerian Pendayagunaan Aparatur Negara dan Reformasi Birokrasi - Fondasi  Baru Bagi Aparatur Sipil Negara (ASN)">
            <a:extLst>
              <a:ext uri="{FF2B5EF4-FFF2-40B4-BE49-F238E27FC236}">
                <a16:creationId xmlns:a16="http://schemas.microsoft.com/office/drawing/2014/main" id="{7BF9C92C-ECBA-B3B0-8A84-285F1183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1" y="45227"/>
            <a:ext cx="1799402" cy="6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Logo Kabupaten Maros Vector Cdr &amp; Png HD | GUDRIL LOGO | Tempat-nya  Download logo CDR">
            <a:extLst>
              <a:ext uri="{FF2B5EF4-FFF2-40B4-BE49-F238E27FC236}">
                <a16:creationId xmlns:a16="http://schemas.microsoft.com/office/drawing/2014/main" id="{DE7B6581-B688-8324-F3DE-5FF662C49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520" y="-27548"/>
            <a:ext cx="1762368" cy="115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BB82F5-2247-80DE-8233-2C448BCC6EC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2" y="694521"/>
            <a:ext cx="382250" cy="400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DCE56-8AE9-875E-BFEB-7DCF379306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2" r="1"/>
          <a:stretch/>
        </p:blipFill>
        <p:spPr>
          <a:xfrm>
            <a:off x="1381074" y="696129"/>
            <a:ext cx="391472" cy="403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C4F42-B2DD-4C05-2C98-2F8FF1CA17B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52537"/>
          <a:stretch/>
        </p:blipFill>
        <p:spPr>
          <a:xfrm>
            <a:off x="87071" y="704675"/>
            <a:ext cx="369416" cy="42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16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518DB8AB-6FE4-419E-BB16-A7938D9CD98C}"/>
              </a:ext>
            </a:extLst>
          </p:cNvPr>
          <p:cNvSpPr/>
          <p:nvPr/>
        </p:nvSpPr>
        <p:spPr>
          <a:xfrm>
            <a:off x="1241923" y="437368"/>
            <a:ext cx="6170818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C7B3-9C98-424C-BC3C-B3987BF9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2" y="274026"/>
            <a:ext cx="1236510" cy="1236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F10DDF-0D28-4523-9C29-2F3AEEE6D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8936298" y="331196"/>
            <a:ext cx="2725830" cy="10251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6BBE5A-25DA-46EE-85BF-72483EFA830F}"/>
              </a:ext>
            </a:extLst>
          </p:cNvPr>
          <p:cNvSpPr/>
          <p:nvPr/>
        </p:nvSpPr>
        <p:spPr>
          <a:xfrm>
            <a:off x="7010756" y="5906290"/>
            <a:ext cx="48577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SATPOL PP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DAMKAR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&amp; 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SATLINMAS </a:t>
            </a:r>
          </a:p>
          <a:p>
            <a:pPr algn="ctr"/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KABUPATEN MAROS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26F34-EFAB-453B-9F78-7E35A0836F77}"/>
              </a:ext>
            </a:extLst>
          </p:cNvPr>
          <p:cNvSpPr/>
          <p:nvPr/>
        </p:nvSpPr>
        <p:spPr>
          <a:xfrm>
            <a:off x="1963942" y="472931"/>
            <a:ext cx="52512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IKK OUTCOME</a:t>
            </a:r>
            <a:r>
              <a:rPr lang="id-ID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Satpol PP </a:t>
            </a:r>
            <a:r>
              <a:rPr lang="en-US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,</a:t>
            </a:r>
            <a:r>
              <a:rPr lang="id-ID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Damkar</a:t>
            </a:r>
            <a:r>
              <a:rPr lang="en-US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dan </a:t>
            </a:r>
            <a:r>
              <a:rPr lang="en-US" sz="2400" i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Penyelamatan</a:t>
            </a:r>
            <a:r>
              <a:rPr lang="en-US" sz="24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(LPPD)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D6D2A-D8AF-8BA8-FB99-7A27663CAE5A}"/>
              </a:ext>
            </a:extLst>
          </p:cNvPr>
          <p:cNvSpPr/>
          <p:nvPr/>
        </p:nvSpPr>
        <p:spPr>
          <a:xfrm>
            <a:off x="8826758" y="3179692"/>
            <a:ext cx="532543" cy="22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A4C3C-92D5-7C8D-88A9-C529906D3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49ADD-55FB-4E48-717E-3A246341C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04" y="1322411"/>
            <a:ext cx="11653902" cy="46167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944C2-8A1D-99ED-8D2F-4A96F21B44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323494" y="5582018"/>
            <a:ext cx="2739527" cy="10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66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9A235B5-52AB-4B5E-8E80-86730A7B6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6" y="721901"/>
            <a:ext cx="11990248" cy="5953572"/>
          </a:xfrm>
        </p:spPr>
      </p:pic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518DB8AB-6FE4-419E-BB16-A7938D9CD98C}"/>
              </a:ext>
            </a:extLst>
          </p:cNvPr>
          <p:cNvSpPr/>
          <p:nvPr/>
        </p:nvSpPr>
        <p:spPr>
          <a:xfrm>
            <a:off x="1260972" y="253017"/>
            <a:ext cx="6465287" cy="496957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C7B3-9C98-424C-BC3C-B3987BF98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4" y="96562"/>
            <a:ext cx="1236510" cy="753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F10DDF-0D28-4523-9C29-2F3AEEE6DF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9004739" y="86179"/>
            <a:ext cx="2725830" cy="60365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926F34-EFAB-453B-9F78-7E35A0836F77}"/>
              </a:ext>
            </a:extLst>
          </p:cNvPr>
          <p:cNvSpPr/>
          <p:nvPr/>
        </p:nvSpPr>
        <p:spPr>
          <a:xfrm>
            <a:off x="1824345" y="285088"/>
            <a:ext cx="590191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IKK OUTPUT</a:t>
            </a:r>
            <a:r>
              <a:rPr lang="id-ID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Kinerja Satpol PP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id-ID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Damkar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dan </a:t>
            </a:r>
            <a:r>
              <a:rPr lang="en-US" i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Penyelamatan</a:t>
            </a:r>
            <a:r>
              <a:rPr lang="en-US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(LPPD)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12CDD9-31CC-425A-ADE1-6DB3C3D605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0" y="5515208"/>
            <a:ext cx="2739527" cy="1016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779829-0CDA-415C-AF1B-9F5E61AF3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1" y="2696684"/>
            <a:ext cx="1417623" cy="11007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330ADC-9D0B-67D1-10E7-64AE9F47983A}"/>
              </a:ext>
            </a:extLst>
          </p:cNvPr>
          <p:cNvSpPr/>
          <p:nvPr/>
        </p:nvSpPr>
        <p:spPr>
          <a:xfrm>
            <a:off x="8416210" y="2528596"/>
            <a:ext cx="532543" cy="327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 PERDA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42FB1E-AF5C-32AD-554C-6D9790E779B9}"/>
              </a:ext>
            </a:extLst>
          </p:cNvPr>
          <p:cNvSpPr/>
          <p:nvPr/>
        </p:nvSpPr>
        <p:spPr>
          <a:xfrm>
            <a:off x="9203091" y="2614131"/>
            <a:ext cx="532543" cy="22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PERDA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37EB58-5397-59E8-9039-4A4D413EA813}"/>
              </a:ext>
            </a:extLst>
          </p:cNvPr>
          <p:cNvSpPr/>
          <p:nvPr/>
        </p:nvSpPr>
        <p:spPr>
          <a:xfrm>
            <a:off x="8383555" y="4870580"/>
            <a:ext cx="219269" cy="1320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3EA58-1DEF-8A0B-70C1-D76744C246A9}"/>
              </a:ext>
            </a:extLst>
          </p:cNvPr>
          <p:cNvSpPr/>
          <p:nvPr/>
        </p:nvSpPr>
        <p:spPr>
          <a:xfrm>
            <a:off x="8159444" y="4661354"/>
            <a:ext cx="667489" cy="5505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A05E80-A00A-34ED-AA0D-8FA5159D6400}"/>
              </a:ext>
            </a:extLst>
          </p:cNvPr>
          <p:cNvSpPr/>
          <p:nvPr/>
        </p:nvSpPr>
        <p:spPr>
          <a:xfrm>
            <a:off x="9193762" y="6089501"/>
            <a:ext cx="532543" cy="327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5B839E-871B-30A7-3556-B170FD7DCC69}"/>
              </a:ext>
            </a:extLst>
          </p:cNvPr>
          <p:cNvSpPr/>
          <p:nvPr/>
        </p:nvSpPr>
        <p:spPr>
          <a:xfrm>
            <a:off x="8416209" y="1439580"/>
            <a:ext cx="532543" cy="327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0A84CF-829E-585F-D8ED-091C565CCDE3}"/>
              </a:ext>
            </a:extLst>
          </p:cNvPr>
          <p:cNvSpPr/>
          <p:nvPr/>
        </p:nvSpPr>
        <p:spPr>
          <a:xfrm>
            <a:off x="9240415" y="1444957"/>
            <a:ext cx="532543" cy="327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</a:t>
            </a:r>
          </a:p>
        </p:txBody>
      </p:sp>
    </p:spTree>
    <p:extLst>
      <p:ext uri="{BB962C8B-B14F-4D97-AF65-F5344CB8AC3E}">
        <p14:creationId xmlns:p14="http://schemas.microsoft.com/office/powerpoint/2010/main" val="3915377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object 2">
            <a:extLst>
              <a:ext uri="{FF2B5EF4-FFF2-40B4-BE49-F238E27FC236}">
                <a16:creationId xmlns:a16="http://schemas.microsoft.com/office/drawing/2014/main" id="{7AC39A1B-3884-46FC-A725-C3C439980DC0}"/>
              </a:ext>
            </a:extLst>
          </p:cNvPr>
          <p:cNvGrpSpPr/>
          <p:nvPr/>
        </p:nvGrpSpPr>
        <p:grpSpPr>
          <a:xfrm>
            <a:off x="-1" y="-92364"/>
            <a:ext cx="12367491" cy="7352146"/>
            <a:chOff x="0" y="-91883"/>
            <a:chExt cx="11778191" cy="5235634"/>
          </a:xfrm>
        </p:grpSpPr>
        <p:sp>
          <p:nvSpPr>
            <p:cNvPr id="34" name="object 3">
              <a:extLst>
                <a:ext uri="{FF2B5EF4-FFF2-40B4-BE49-F238E27FC236}">
                  <a16:creationId xmlns:a16="http://schemas.microsoft.com/office/drawing/2014/main" id="{151000ED-079D-4861-90E3-19F29ECF9A7B}"/>
                </a:ext>
              </a:extLst>
            </p:cNvPr>
            <p:cNvSpPr/>
            <p:nvPr/>
          </p:nvSpPr>
          <p:spPr>
            <a:xfrm>
              <a:off x="0" y="-91883"/>
              <a:ext cx="11778191" cy="52140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4">
              <a:extLst>
                <a:ext uri="{FF2B5EF4-FFF2-40B4-BE49-F238E27FC236}">
                  <a16:creationId xmlns:a16="http://schemas.microsoft.com/office/drawing/2014/main" id="{21EBF9EE-68F7-4AAC-9159-7BAF2065CB2D}"/>
                </a:ext>
              </a:extLst>
            </p:cNvPr>
            <p:cNvSpPr/>
            <p:nvPr/>
          </p:nvSpPr>
          <p:spPr>
            <a:xfrm>
              <a:off x="0" y="2708148"/>
              <a:ext cx="9052560" cy="24353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5">
              <a:extLst>
                <a:ext uri="{FF2B5EF4-FFF2-40B4-BE49-F238E27FC236}">
                  <a16:creationId xmlns:a16="http://schemas.microsoft.com/office/drawing/2014/main" id="{F1AB1604-0526-4006-A695-EB25B46025BA}"/>
                </a:ext>
              </a:extLst>
            </p:cNvPr>
            <p:cNvSpPr/>
            <p:nvPr/>
          </p:nvSpPr>
          <p:spPr>
            <a:xfrm>
              <a:off x="3047" y="0"/>
              <a:ext cx="4041775" cy="4057015"/>
            </a:xfrm>
            <a:custGeom>
              <a:avLst/>
              <a:gdLst/>
              <a:ahLst/>
              <a:cxnLst/>
              <a:rect l="l" t="t" r="r" b="b"/>
              <a:pathLst>
                <a:path w="4041775" h="4057015">
                  <a:moveTo>
                    <a:pt x="2971038" y="0"/>
                  </a:moveTo>
                  <a:lnTo>
                    <a:pt x="0" y="0"/>
                  </a:lnTo>
                  <a:lnTo>
                    <a:pt x="0" y="2947416"/>
                  </a:lnTo>
                  <a:lnTo>
                    <a:pt x="1111034" y="4056888"/>
                  </a:lnTo>
                  <a:lnTo>
                    <a:pt x="4041648" y="1134490"/>
                  </a:lnTo>
                  <a:lnTo>
                    <a:pt x="4041648" y="1066546"/>
                  </a:lnTo>
                  <a:lnTo>
                    <a:pt x="2971038" y="0"/>
                  </a:lnTo>
                  <a:close/>
                </a:path>
              </a:pathLst>
            </a:custGeom>
            <a:solidFill>
              <a:srgbClr val="EBDDF6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7">
              <a:extLst>
                <a:ext uri="{FF2B5EF4-FFF2-40B4-BE49-F238E27FC236}">
                  <a16:creationId xmlns:a16="http://schemas.microsoft.com/office/drawing/2014/main" id="{AEF1512B-559B-4180-A8CB-19897540E7A2}"/>
                </a:ext>
              </a:extLst>
            </p:cNvPr>
            <p:cNvSpPr/>
            <p:nvPr/>
          </p:nvSpPr>
          <p:spPr>
            <a:xfrm>
              <a:off x="566927" y="2848355"/>
              <a:ext cx="2299970" cy="2293620"/>
            </a:xfrm>
            <a:custGeom>
              <a:avLst/>
              <a:gdLst/>
              <a:ahLst/>
              <a:cxnLst/>
              <a:rect l="l" t="t" r="r" b="b"/>
              <a:pathLst>
                <a:path w="2299970" h="2293620">
                  <a:moveTo>
                    <a:pt x="1149858" y="0"/>
                  </a:moveTo>
                  <a:lnTo>
                    <a:pt x="0" y="1146213"/>
                  </a:lnTo>
                  <a:lnTo>
                    <a:pt x="1149858" y="2293619"/>
                  </a:lnTo>
                  <a:lnTo>
                    <a:pt x="2299716" y="1146213"/>
                  </a:lnTo>
                  <a:lnTo>
                    <a:pt x="1149858" y="0"/>
                  </a:lnTo>
                  <a:close/>
                </a:path>
              </a:pathLst>
            </a:custGeom>
            <a:solidFill>
              <a:srgbClr val="762DB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8">
              <a:extLst>
                <a:ext uri="{FF2B5EF4-FFF2-40B4-BE49-F238E27FC236}">
                  <a16:creationId xmlns:a16="http://schemas.microsoft.com/office/drawing/2014/main" id="{FE0AE361-BA76-4B26-8E6D-0069A547E04D}"/>
                </a:ext>
              </a:extLst>
            </p:cNvPr>
            <p:cNvSpPr/>
            <p:nvPr/>
          </p:nvSpPr>
          <p:spPr>
            <a:xfrm>
              <a:off x="1717548" y="1700783"/>
              <a:ext cx="2303145" cy="2293620"/>
            </a:xfrm>
            <a:custGeom>
              <a:avLst/>
              <a:gdLst/>
              <a:ahLst/>
              <a:cxnLst/>
              <a:rect l="l" t="t" r="r" b="b"/>
              <a:pathLst>
                <a:path w="2303145" h="2293620">
                  <a:moveTo>
                    <a:pt x="1150746" y="0"/>
                  </a:moveTo>
                  <a:lnTo>
                    <a:pt x="0" y="1147445"/>
                  </a:lnTo>
                  <a:lnTo>
                    <a:pt x="1150746" y="2293619"/>
                  </a:lnTo>
                  <a:lnTo>
                    <a:pt x="2302764" y="1147445"/>
                  </a:lnTo>
                  <a:lnTo>
                    <a:pt x="1150746" y="0"/>
                  </a:lnTo>
                  <a:close/>
                </a:path>
              </a:pathLst>
            </a:custGeom>
            <a:solidFill>
              <a:srgbClr val="48124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0">
              <a:extLst>
                <a:ext uri="{FF2B5EF4-FFF2-40B4-BE49-F238E27FC236}">
                  <a16:creationId xmlns:a16="http://schemas.microsoft.com/office/drawing/2014/main" id="{378FE796-71CC-45F8-9CCE-7E36A354B91C}"/>
                </a:ext>
              </a:extLst>
            </p:cNvPr>
            <p:cNvSpPr/>
            <p:nvPr/>
          </p:nvSpPr>
          <p:spPr>
            <a:xfrm>
              <a:off x="1374647" y="3293362"/>
              <a:ext cx="7713344" cy="1850389"/>
            </a:xfrm>
            <a:custGeom>
              <a:avLst/>
              <a:gdLst/>
              <a:ahLst/>
              <a:cxnLst/>
              <a:rect l="l" t="t" r="r" b="b"/>
              <a:pathLst>
                <a:path w="7713345" h="1850389">
                  <a:moveTo>
                    <a:pt x="7712964" y="0"/>
                  </a:moveTo>
                  <a:lnTo>
                    <a:pt x="0" y="0"/>
                  </a:lnTo>
                  <a:lnTo>
                    <a:pt x="0" y="1850135"/>
                  </a:lnTo>
                  <a:lnTo>
                    <a:pt x="7712964" y="1850135"/>
                  </a:lnTo>
                  <a:lnTo>
                    <a:pt x="7712964" y="0"/>
                  </a:lnTo>
                  <a:close/>
                </a:path>
              </a:pathLst>
            </a:custGeom>
            <a:solidFill>
              <a:srgbClr val="472CBB">
                <a:alpha val="4901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6" name="Rectangle: Single Corner Snipped 155">
            <a:extLst>
              <a:ext uri="{FF2B5EF4-FFF2-40B4-BE49-F238E27FC236}">
                <a16:creationId xmlns:a16="http://schemas.microsoft.com/office/drawing/2014/main" id="{A933BFE3-065C-4568-86E0-14C9CE61CEB5}"/>
              </a:ext>
            </a:extLst>
          </p:cNvPr>
          <p:cNvSpPr/>
          <p:nvPr/>
        </p:nvSpPr>
        <p:spPr>
          <a:xfrm>
            <a:off x="1099049" y="235810"/>
            <a:ext cx="2987710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E9476AC7-FFEC-4428-A6DE-F34D35E26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4" y="163388"/>
            <a:ext cx="1236510" cy="1236510"/>
          </a:xfrm>
          <a:prstGeom prst="rect">
            <a:avLst/>
          </a:prstGeom>
        </p:spPr>
      </p:pic>
      <p:sp>
        <p:nvSpPr>
          <p:cNvPr id="158" name="Rectangle 157">
            <a:extLst>
              <a:ext uri="{FF2B5EF4-FFF2-40B4-BE49-F238E27FC236}">
                <a16:creationId xmlns:a16="http://schemas.microsoft.com/office/drawing/2014/main" id="{54E4D6A4-9F84-4E44-9112-3E1B379A1DA1}"/>
              </a:ext>
            </a:extLst>
          </p:cNvPr>
          <p:cNvSpPr/>
          <p:nvPr/>
        </p:nvSpPr>
        <p:spPr>
          <a:xfrm>
            <a:off x="-57776" y="5879437"/>
            <a:ext cx="48577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SATUAN POLISI PEMONG PRAJA PEMADAM KEBAKARAN DAN PENYELAMATAN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KABUPATEN MAROS</a:t>
            </a: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75460995-B779-42FF-9203-7B5FF28179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4" t="29804"/>
          <a:stretch/>
        </p:blipFill>
        <p:spPr>
          <a:xfrm>
            <a:off x="304159" y="2986861"/>
            <a:ext cx="794890" cy="1016613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7F84F83D-FD89-4120-90A4-3B25848DDF6D}"/>
              </a:ext>
            </a:extLst>
          </p:cNvPr>
          <p:cNvSpPr/>
          <p:nvPr/>
        </p:nvSpPr>
        <p:spPr>
          <a:xfrm>
            <a:off x="1657889" y="299159"/>
            <a:ext cx="23391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Stakeholder </a:t>
            </a:r>
          </a:p>
          <a:p>
            <a:r>
              <a:rPr lang="en-US" sz="2400" b="1" dirty="0">
                <a:ln w="0"/>
                <a:solidFill>
                  <a:srgbClr val="002060"/>
                </a:solidFill>
                <a:latin typeface="Bahnschrift SemiBold" panose="020B0502040204020203" pitchFamily="34" charset="0"/>
              </a:rPr>
              <a:t>CROSSCUTTING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B33947F5-B2E1-46BB-84F5-53AC01E6A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66" y="4988502"/>
            <a:ext cx="1250253" cy="972074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EBA02751-FD90-4233-8A75-D7F2DCD3FF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42" y="248048"/>
            <a:ext cx="817997" cy="696469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13D0E6EC-E0A0-43B2-B939-9B436429ED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6" y="4301428"/>
            <a:ext cx="1841917" cy="920222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1DB724FD-1C67-456F-BE66-CC9D92745A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8" b="31672"/>
          <a:stretch/>
        </p:blipFill>
        <p:spPr>
          <a:xfrm>
            <a:off x="524616" y="5271536"/>
            <a:ext cx="1801033" cy="367738"/>
          </a:xfrm>
          <a:prstGeom prst="rect">
            <a:avLst/>
          </a:prstGeom>
        </p:spPr>
      </p:pic>
      <p:graphicFrame>
        <p:nvGraphicFramePr>
          <p:cNvPr id="165" name="Diagram 164">
            <a:extLst>
              <a:ext uri="{FF2B5EF4-FFF2-40B4-BE49-F238E27FC236}">
                <a16:creationId xmlns:a16="http://schemas.microsoft.com/office/drawing/2014/main" id="{D7541A26-242E-41ED-9593-06ECA86833E4}"/>
              </a:ext>
            </a:extLst>
          </p:cNvPr>
          <p:cNvGraphicFramePr/>
          <p:nvPr/>
        </p:nvGraphicFramePr>
        <p:xfrm>
          <a:off x="1968841" y="337206"/>
          <a:ext cx="9207486" cy="5865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66" name="Picture 165">
            <a:extLst>
              <a:ext uri="{FF2B5EF4-FFF2-40B4-BE49-F238E27FC236}">
                <a16:creationId xmlns:a16="http://schemas.microsoft.com/office/drawing/2014/main" id="{5B6447B4-7DEE-4658-95F1-7FA76E99AE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47" y="4325280"/>
            <a:ext cx="1069614" cy="660198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91BEA7F0-A25D-4441-8F0F-428A5ECDDC0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56" y="3089577"/>
            <a:ext cx="948517" cy="990517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98053038-BE5F-4ADC-99BE-517E40BB8A6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8" y="1761013"/>
            <a:ext cx="949591" cy="769817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FCD89969-E840-4D00-ADBC-4A0698549D1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57" y="2881337"/>
            <a:ext cx="687660" cy="990517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1789CA81-46A7-426F-9254-8EE91FAF8E6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04" y="1463247"/>
            <a:ext cx="906721" cy="923014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92DD7F1E-3A31-4257-AD88-F8E9A3A38C0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82" y="6271334"/>
            <a:ext cx="3541618" cy="4632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8A04C8-CB7D-4B03-9D99-51BEA558413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52537"/>
          <a:stretch/>
        </p:blipFill>
        <p:spPr>
          <a:xfrm>
            <a:off x="9637085" y="206236"/>
            <a:ext cx="675995" cy="7382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B1EDF2-1808-4456-AA8A-D20E44237EB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2" r="1"/>
          <a:stretch/>
        </p:blipFill>
        <p:spPr>
          <a:xfrm>
            <a:off x="11396511" y="299159"/>
            <a:ext cx="792291" cy="6453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39191F-9190-40A9-84B3-4AA5D5FE80E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8861" r="5789" b="67675"/>
          <a:stretch/>
        </p:blipFill>
        <p:spPr>
          <a:xfrm>
            <a:off x="8303904" y="6291598"/>
            <a:ext cx="3759983" cy="4624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7562B9-14BB-40BC-AEFC-6C4C639E327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29804" r="33123"/>
          <a:stretch/>
        </p:blipFill>
        <p:spPr>
          <a:xfrm>
            <a:off x="11093159" y="3389729"/>
            <a:ext cx="1007099" cy="10166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986C892-5623-4B92-8D03-84DC42B4409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42" y="1771095"/>
            <a:ext cx="1035433" cy="10354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6BA44DB-B5F9-4ECD-8AF4-A63F0FB99F7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55" y="4962591"/>
            <a:ext cx="1820253" cy="11490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1A13A9C-00BB-4086-BCC0-AF7C41AA71D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553" y="4962592"/>
            <a:ext cx="1250190" cy="11490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E0212D-24F6-4426-99C6-55511772C1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4" t="29804"/>
          <a:stretch/>
        </p:blipFill>
        <p:spPr>
          <a:xfrm>
            <a:off x="9870776" y="3302543"/>
            <a:ext cx="794890" cy="1016613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927824DB-9265-48B9-AA5E-AF6CB9690744}"/>
              </a:ext>
            </a:extLst>
          </p:cNvPr>
          <p:cNvSpPr/>
          <p:nvPr/>
        </p:nvSpPr>
        <p:spPr>
          <a:xfrm>
            <a:off x="5047861" y="2806528"/>
            <a:ext cx="47468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84BC47D-2292-4AA0-A7B2-CD0BE869D0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56" y="3088464"/>
            <a:ext cx="948517" cy="9905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3D6AFF-2613-48C2-BDCA-1DF8904EB3E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8" y="1759900"/>
            <a:ext cx="949591" cy="7698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46FE40C-EBEC-4873-B06F-488A9D8D4B4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04" y="1462134"/>
            <a:ext cx="906721" cy="9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35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object 2">
            <a:extLst>
              <a:ext uri="{FF2B5EF4-FFF2-40B4-BE49-F238E27FC236}">
                <a16:creationId xmlns:a16="http://schemas.microsoft.com/office/drawing/2014/main" id="{7AC39A1B-3884-46FC-A725-C3C439980DC0}"/>
              </a:ext>
            </a:extLst>
          </p:cNvPr>
          <p:cNvGrpSpPr/>
          <p:nvPr/>
        </p:nvGrpSpPr>
        <p:grpSpPr>
          <a:xfrm>
            <a:off x="-1" y="-92364"/>
            <a:ext cx="12367491" cy="7352146"/>
            <a:chOff x="0" y="-91883"/>
            <a:chExt cx="11778191" cy="5235634"/>
          </a:xfrm>
        </p:grpSpPr>
        <p:sp>
          <p:nvSpPr>
            <p:cNvPr id="34" name="object 3">
              <a:extLst>
                <a:ext uri="{FF2B5EF4-FFF2-40B4-BE49-F238E27FC236}">
                  <a16:creationId xmlns:a16="http://schemas.microsoft.com/office/drawing/2014/main" id="{151000ED-079D-4861-90E3-19F29ECF9A7B}"/>
                </a:ext>
              </a:extLst>
            </p:cNvPr>
            <p:cNvSpPr/>
            <p:nvPr/>
          </p:nvSpPr>
          <p:spPr>
            <a:xfrm>
              <a:off x="0" y="-91883"/>
              <a:ext cx="11778191" cy="52140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4">
              <a:extLst>
                <a:ext uri="{FF2B5EF4-FFF2-40B4-BE49-F238E27FC236}">
                  <a16:creationId xmlns:a16="http://schemas.microsoft.com/office/drawing/2014/main" id="{21EBF9EE-68F7-4AAC-9159-7BAF2065CB2D}"/>
                </a:ext>
              </a:extLst>
            </p:cNvPr>
            <p:cNvSpPr/>
            <p:nvPr/>
          </p:nvSpPr>
          <p:spPr>
            <a:xfrm>
              <a:off x="0" y="2708148"/>
              <a:ext cx="11463284" cy="24353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5">
              <a:extLst>
                <a:ext uri="{FF2B5EF4-FFF2-40B4-BE49-F238E27FC236}">
                  <a16:creationId xmlns:a16="http://schemas.microsoft.com/office/drawing/2014/main" id="{F1AB1604-0526-4006-A695-EB25B46025BA}"/>
                </a:ext>
              </a:extLst>
            </p:cNvPr>
            <p:cNvSpPr/>
            <p:nvPr/>
          </p:nvSpPr>
          <p:spPr>
            <a:xfrm>
              <a:off x="3047" y="0"/>
              <a:ext cx="4041775" cy="4057015"/>
            </a:xfrm>
            <a:custGeom>
              <a:avLst/>
              <a:gdLst/>
              <a:ahLst/>
              <a:cxnLst/>
              <a:rect l="l" t="t" r="r" b="b"/>
              <a:pathLst>
                <a:path w="4041775" h="4057015">
                  <a:moveTo>
                    <a:pt x="2971038" y="0"/>
                  </a:moveTo>
                  <a:lnTo>
                    <a:pt x="0" y="0"/>
                  </a:lnTo>
                  <a:lnTo>
                    <a:pt x="0" y="2947416"/>
                  </a:lnTo>
                  <a:lnTo>
                    <a:pt x="1111034" y="4056888"/>
                  </a:lnTo>
                  <a:lnTo>
                    <a:pt x="4041648" y="1134490"/>
                  </a:lnTo>
                  <a:lnTo>
                    <a:pt x="4041648" y="1066546"/>
                  </a:lnTo>
                  <a:lnTo>
                    <a:pt x="2971038" y="0"/>
                  </a:lnTo>
                  <a:close/>
                </a:path>
              </a:pathLst>
            </a:custGeom>
            <a:solidFill>
              <a:srgbClr val="EBDDF6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7">
              <a:extLst>
                <a:ext uri="{FF2B5EF4-FFF2-40B4-BE49-F238E27FC236}">
                  <a16:creationId xmlns:a16="http://schemas.microsoft.com/office/drawing/2014/main" id="{AEF1512B-559B-4180-A8CB-19897540E7A2}"/>
                </a:ext>
              </a:extLst>
            </p:cNvPr>
            <p:cNvSpPr/>
            <p:nvPr/>
          </p:nvSpPr>
          <p:spPr>
            <a:xfrm>
              <a:off x="566927" y="2848355"/>
              <a:ext cx="2299970" cy="2293620"/>
            </a:xfrm>
            <a:custGeom>
              <a:avLst/>
              <a:gdLst/>
              <a:ahLst/>
              <a:cxnLst/>
              <a:rect l="l" t="t" r="r" b="b"/>
              <a:pathLst>
                <a:path w="2299970" h="2293620">
                  <a:moveTo>
                    <a:pt x="1149858" y="0"/>
                  </a:moveTo>
                  <a:lnTo>
                    <a:pt x="0" y="1146213"/>
                  </a:lnTo>
                  <a:lnTo>
                    <a:pt x="1149858" y="2293619"/>
                  </a:lnTo>
                  <a:lnTo>
                    <a:pt x="2299716" y="1146213"/>
                  </a:lnTo>
                  <a:lnTo>
                    <a:pt x="1149858" y="0"/>
                  </a:lnTo>
                  <a:close/>
                </a:path>
              </a:pathLst>
            </a:custGeom>
            <a:solidFill>
              <a:srgbClr val="762DB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8">
              <a:extLst>
                <a:ext uri="{FF2B5EF4-FFF2-40B4-BE49-F238E27FC236}">
                  <a16:creationId xmlns:a16="http://schemas.microsoft.com/office/drawing/2014/main" id="{FE0AE361-BA76-4B26-8E6D-0069A547E04D}"/>
                </a:ext>
              </a:extLst>
            </p:cNvPr>
            <p:cNvSpPr/>
            <p:nvPr/>
          </p:nvSpPr>
          <p:spPr>
            <a:xfrm>
              <a:off x="1717548" y="1700783"/>
              <a:ext cx="2303145" cy="2293620"/>
            </a:xfrm>
            <a:custGeom>
              <a:avLst/>
              <a:gdLst/>
              <a:ahLst/>
              <a:cxnLst/>
              <a:rect l="l" t="t" r="r" b="b"/>
              <a:pathLst>
                <a:path w="2303145" h="2293620">
                  <a:moveTo>
                    <a:pt x="1150746" y="0"/>
                  </a:moveTo>
                  <a:lnTo>
                    <a:pt x="0" y="1147445"/>
                  </a:lnTo>
                  <a:lnTo>
                    <a:pt x="1150746" y="2293619"/>
                  </a:lnTo>
                  <a:lnTo>
                    <a:pt x="2302764" y="1147445"/>
                  </a:lnTo>
                  <a:lnTo>
                    <a:pt x="1150746" y="0"/>
                  </a:lnTo>
                  <a:close/>
                </a:path>
              </a:pathLst>
            </a:custGeom>
            <a:solidFill>
              <a:srgbClr val="48124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0">
              <a:extLst>
                <a:ext uri="{FF2B5EF4-FFF2-40B4-BE49-F238E27FC236}">
                  <a16:creationId xmlns:a16="http://schemas.microsoft.com/office/drawing/2014/main" id="{378FE796-71CC-45F8-9CCE-7E36A354B91C}"/>
                </a:ext>
              </a:extLst>
            </p:cNvPr>
            <p:cNvSpPr/>
            <p:nvPr/>
          </p:nvSpPr>
          <p:spPr>
            <a:xfrm>
              <a:off x="1374647" y="3293362"/>
              <a:ext cx="7713344" cy="1850389"/>
            </a:xfrm>
            <a:custGeom>
              <a:avLst/>
              <a:gdLst/>
              <a:ahLst/>
              <a:cxnLst/>
              <a:rect l="l" t="t" r="r" b="b"/>
              <a:pathLst>
                <a:path w="7713345" h="1850389">
                  <a:moveTo>
                    <a:pt x="7712964" y="0"/>
                  </a:moveTo>
                  <a:lnTo>
                    <a:pt x="0" y="0"/>
                  </a:lnTo>
                  <a:lnTo>
                    <a:pt x="0" y="1850135"/>
                  </a:lnTo>
                  <a:lnTo>
                    <a:pt x="7712964" y="1850135"/>
                  </a:lnTo>
                  <a:lnTo>
                    <a:pt x="7712964" y="0"/>
                  </a:lnTo>
                  <a:close/>
                </a:path>
              </a:pathLst>
            </a:custGeom>
            <a:solidFill>
              <a:srgbClr val="472CBB">
                <a:alpha val="4901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6" name="Rectangle: Single Corner Snipped 155">
            <a:extLst>
              <a:ext uri="{FF2B5EF4-FFF2-40B4-BE49-F238E27FC236}">
                <a16:creationId xmlns:a16="http://schemas.microsoft.com/office/drawing/2014/main" id="{A933BFE3-065C-4568-86E0-14C9CE61CEB5}"/>
              </a:ext>
            </a:extLst>
          </p:cNvPr>
          <p:cNvSpPr/>
          <p:nvPr/>
        </p:nvSpPr>
        <p:spPr>
          <a:xfrm>
            <a:off x="1099049" y="235810"/>
            <a:ext cx="2987710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E9476AC7-FFEC-4428-A6DE-F34D35E26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4" y="163388"/>
            <a:ext cx="1236510" cy="123651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EBA02751-FD90-4233-8A75-D7F2DCD3F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173" y="257375"/>
            <a:ext cx="817997" cy="543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8A04C8-CB7D-4B03-9D99-51BEA55841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52537"/>
          <a:stretch/>
        </p:blipFill>
        <p:spPr>
          <a:xfrm>
            <a:off x="9637085" y="318207"/>
            <a:ext cx="675995" cy="543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B1EDF2-1808-4456-AA8A-D20E44237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2" r="1"/>
          <a:stretch/>
        </p:blipFill>
        <p:spPr>
          <a:xfrm>
            <a:off x="11396511" y="289823"/>
            <a:ext cx="792291" cy="539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7562B9-14BB-40BC-AEFC-6C4C639E32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29804" r="33123"/>
          <a:stretch/>
        </p:blipFill>
        <p:spPr>
          <a:xfrm>
            <a:off x="11093159" y="3389729"/>
            <a:ext cx="1007099" cy="10166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986C892-5623-4B92-8D03-84DC42B440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42" y="1771095"/>
            <a:ext cx="1035433" cy="1035433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927824DB-9265-48B9-AA5E-AF6CB9690744}"/>
              </a:ext>
            </a:extLst>
          </p:cNvPr>
          <p:cNvSpPr/>
          <p:nvPr/>
        </p:nvSpPr>
        <p:spPr>
          <a:xfrm>
            <a:off x="5047861" y="2806528"/>
            <a:ext cx="47468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7EEB4A5-ACD3-4E39-6DE7-B02DE60B0927}"/>
              </a:ext>
            </a:extLst>
          </p:cNvPr>
          <p:cNvSpPr/>
          <p:nvPr/>
        </p:nvSpPr>
        <p:spPr>
          <a:xfrm rot="4854963">
            <a:off x="1283136" y="2774180"/>
            <a:ext cx="345440" cy="345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A3CBE69-DD58-DF56-BC56-5C0E5F8D9D16}"/>
              </a:ext>
            </a:extLst>
          </p:cNvPr>
          <p:cNvCxnSpPr>
            <a:cxnSpLocks/>
          </p:cNvCxnSpPr>
          <p:nvPr/>
        </p:nvCxnSpPr>
        <p:spPr>
          <a:xfrm flipH="1">
            <a:off x="-21513" y="3624430"/>
            <a:ext cx="1043183" cy="13666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artial Circle 17">
            <a:extLst>
              <a:ext uri="{FF2B5EF4-FFF2-40B4-BE49-F238E27FC236}">
                <a16:creationId xmlns:a16="http://schemas.microsoft.com/office/drawing/2014/main" id="{1D1E88B3-9E2F-71D1-EA02-277EFE0BE759}"/>
              </a:ext>
            </a:extLst>
          </p:cNvPr>
          <p:cNvSpPr/>
          <p:nvPr/>
        </p:nvSpPr>
        <p:spPr>
          <a:xfrm rot="12531146">
            <a:off x="936335" y="2505349"/>
            <a:ext cx="1039043" cy="937135"/>
          </a:xfrm>
          <a:custGeom>
            <a:avLst/>
            <a:gdLst>
              <a:gd name="connsiteX0" fmla="*/ 284877 w 1419948"/>
              <a:gd name="connsiteY0" fmla="*/ 1278617 h 1419948"/>
              <a:gd name="connsiteX1" fmla="*/ 36543 w 1419948"/>
              <a:gd name="connsiteY1" fmla="*/ 485132 h 1419948"/>
              <a:gd name="connsiteX2" fmla="*/ 711774 w 1419948"/>
              <a:gd name="connsiteY2" fmla="*/ 2 h 1419948"/>
              <a:gd name="connsiteX3" fmla="*/ 1384536 w 1419948"/>
              <a:gd name="connsiteY3" fmla="*/ 488550 h 1419948"/>
              <a:gd name="connsiteX4" fmla="*/ 1132182 w 1419948"/>
              <a:gd name="connsiteY4" fmla="*/ 1280766 h 1419948"/>
              <a:gd name="connsiteX5" fmla="*/ 709974 w 1419948"/>
              <a:gd name="connsiteY5" fmla="*/ 709974 h 1419948"/>
              <a:gd name="connsiteX6" fmla="*/ 284877 w 1419948"/>
              <a:gd name="connsiteY6" fmla="*/ 1278617 h 1419948"/>
              <a:gd name="connsiteX0" fmla="*/ 710020 w 1420040"/>
              <a:gd name="connsiteY0" fmla="*/ 709974 h 1280766"/>
              <a:gd name="connsiteX1" fmla="*/ 284923 w 1420040"/>
              <a:gd name="connsiteY1" fmla="*/ 1278617 h 1280766"/>
              <a:gd name="connsiteX2" fmla="*/ 36589 w 1420040"/>
              <a:gd name="connsiteY2" fmla="*/ 485132 h 1280766"/>
              <a:gd name="connsiteX3" fmla="*/ 711820 w 1420040"/>
              <a:gd name="connsiteY3" fmla="*/ 2 h 1280766"/>
              <a:gd name="connsiteX4" fmla="*/ 1384582 w 1420040"/>
              <a:gd name="connsiteY4" fmla="*/ 488550 h 1280766"/>
              <a:gd name="connsiteX5" fmla="*/ 1132228 w 1420040"/>
              <a:gd name="connsiteY5" fmla="*/ 1280766 h 1280766"/>
              <a:gd name="connsiteX6" fmla="*/ 801460 w 1420040"/>
              <a:gd name="connsiteY6" fmla="*/ 801414 h 1280766"/>
              <a:gd name="connsiteX0" fmla="*/ 710020 w 1420040"/>
              <a:gd name="connsiteY0" fmla="*/ 709974 h 1280766"/>
              <a:gd name="connsiteX1" fmla="*/ 284923 w 1420040"/>
              <a:gd name="connsiteY1" fmla="*/ 1278617 h 1280766"/>
              <a:gd name="connsiteX2" fmla="*/ 36589 w 1420040"/>
              <a:gd name="connsiteY2" fmla="*/ 485132 h 1280766"/>
              <a:gd name="connsiteX3" fmla="*/ 711820 w 1420040"/>
              <a:gd name="connsiteY3" fmla="*/ 2 h 1280766"/>
              <a:gd name="connsiteX4" fmla="*/ 1384582 w 1420040"/>
              <a:gd name="connsiteY4" fmla="*/ 488550 h 1280766"/>
              <a:gd name="connsiteX5" fmla="*/ 1132228 w 1420040"/>
              <a:gd name="connsiteY5" fmla="*/ 1280766 h 1280766"/>
              <a:gd name="connsiteX0" fmla="*/ 284923 w 1420040"/>
              <a:gd name="connsiteY0" fmla="*/ 1278617 h 1280766"/>
              <a:gd name="connsiteX1" fmla="*/ 36589 w 1420040"/>
              <a:gd name="connsiteY1" fmla="*/ 485132 h 1280766"/>
              <a:gd name="connsiteX2" fmla="*/ 711820 w 1420040"/>
              <a:gd name="connsiteY2" fmla="*/ 2 h 1280766"/>
              <a:gd name="connsiteX3" fmla="*/ 1384582 w 1420040"/>
              <a:gd name="connsiteY3" fmla="*/ 488550 h 1280766"/>
              <a:gd name="connsiteX4" fmla="*/ 1132228 w 1420040"/>
              <a:gd name="connsiteY4" fmla="*/ 1280766 h 128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040" h="1280766">
                <a:moveTo>
                  <a:pt x="284923" y="1278617"/>
                </a:moveTo>
                <a:cubicBezTo>
                  <a:pt x="39733" y="1095322"/>
                  <a:pt x="-60359" y="775505"/>
                  <a:pt x="36589" y="485132"/>
                </a:cubicBezTo>
                <a:cubicBezTo>
                  <a:pt x="133537" y="194759"/>
                  <a:pt x="405691" y="-774"/>
                  <a:pt x="711820" y="2"/>
                </a:cubicBezTo>
                <a:cubicBezTo>
                  <a:pt x="1017949" y="778"/>
                  <a:pt x="1289108" y="197689"/>
                  <a:pt x="1384582" y="488550"/>
                </a:cubicBezTo>
                <a:cubicBezTo>
                  <a:pt x="1480057" y="779411"/>
                  <a:pt x="1378345" y="1098716"/>
                  <a:pt x="1132228" y="1280766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4AA1B57-FF98-99F6-A53A-03590281DEA7}"/>
              </a:ext>
            </a:extLst>
          </p:cNvPr>
          <p:cNvSpPr/>
          <p:nvPr/>
        </p:nvSpPr>
        <p:spPr>
          <a:xfrm>
            <a:off x="11519595" y="3300097"/>
            <a:ext cx="278010" cy="27801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9C05E96-960E-6A80-751F-9B463902735E}"/>
              </a:ext>
            </a:extLst>
          </p:cNvPr>
          <p:cNvCxnSpPr>
            <a:cxnSpLocks/>
          </p:cNvCxnSpPr>
          <p:nvPr/>
        </p:nvCxnSpPr>
        <p:spPr>
          <a:xfrm flipV="1">
            <a:off x="1346932" y="-20212"/>
            <a:ext cx="460055" cy="630427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34FABF18-0066-26D0-5BB2-3A49F0BC18BB}"/>
              </a:ext>
            </a:extLst>
          </p:cNvPr>
          <p:cNvSpPr/>
          <p:nvPr/>
        </p:nvSpPr>
        <p:spPr>
          <a:xfrm>
            <a:off x="1661089" y="429901"/>
            <a:ext cx="28575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solidFill>
                  <a:srgbClr val="002060"/>
                </a:solidFill>
                <a:latin typeface="Bahnschrift SemiBold" panose="020B0502040204020203" pitchFamily="34" charset="0"/>
              </a:rPr>
              <a:t> CROSSCUTTING</a:t>
            </a:r>
            <a:endParaRPr lang="en-US" sz="2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6EAF9DF-956C-D539-2457-4CCE426FFD81}"/>
              </a:ext>
            </a:extLst>
          </p:cNvPr>
          <p:cNvSpPr/>
          <p:nvPr/>
        </p:nvSpPr>
        <p:spPr>
          <a:xfrm>
            <a:off x="155173" y="1357171"/>
            <a:ext cx="4063787" cy="5509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Menindaklanjuti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amanat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Peraturan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Pemerintah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Nomor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16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Tahun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2018, Kementerian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Dalam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Negeri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telah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menetapkan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Peraturan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Menteri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Dalam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Negeri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Nomor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26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Tahun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2020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tentang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penyelenggaraan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Ketertiban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Umum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Ketentraman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Masyarakat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serta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Perlindungan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Masyarakat Pada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Permendagri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tersebut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penyelenggaraan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ketertiban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umum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ketenteraan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masyarakat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(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tibumtranmas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)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adalah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upaya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kegiatan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yang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diselenggarakan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Satpol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PP yang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memungkinkan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Pemerintah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Pusat,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Pemerintah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Daerah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masyarakat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dapat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melakukan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kegiatannya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dalam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situasi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kondisi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yang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tenteram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tertib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teratur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sesuai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dengan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kewenangannya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untuk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penegakan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Peraturan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Daerah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Peraturan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Kepala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Daerah.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Mengacu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pada UU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Nomor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23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Tahun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2014 dan PP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Nomor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16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Tahun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2018,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tugaspokok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Satpol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PP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adalah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: </a:t>
            </a:r>
          </a:p>
          <a:p>
            <a:pPr marL="168275" indent="-168275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Menegakkan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Perda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Perkada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  <a:p>
            <a:pPr marL="168275" indent="-168275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Menyelenggarakan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tibumtranmas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  <a:p>
            <a:pPr marL="168275" indent="-168275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Menyelenggarakan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pelindungan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masyarakat</a:t>
            </a:r>
            <a:endParaRPr lang="en-US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82" name="Google Shape;1658;p51">
            <a:extLst>
              <a:ext uri="{FF2B5EF4-FFF2-40B4-BE49-F238E27FC236}">
                <a16:creationId xmlns:a16="http://schemas.microsoft.com/office/drawing/2014/main" id="{AB60407B-EE78-5364-32EB-A89C82D131EA}"/>
              </a:ext>
            </a:extLst>
          </p:cNvPr>
          <p:cNvGrpSpPr/>
          <p:nvPr/>
        </p:nvGrpSpPr>
        <p:grpSpPr>
          <a:xfrm>
            <a:off x="4472284" y="1111105"/>
            <a:ext cx="7524582" cy="5876569"/>
            <a:chOff x="1674084" y="3214987"/>
            <a:chExt cx="720142" cy="720027"/>
          </a:xfrm>
        </p:grpSpPr>
        <p:sp>
          <p:nvSpPr>
            <p:cNvPr id="83" name="Google Shape;1659;p51">
              <a:extLst>
                <a:ext uri="{FF2B5EF4-FFF2-40B4-BE49-F238E27FC236}">
                  <a16:creationId xmlns:a16="http://schemas.microsoft.com/office/drawing/2014/main" id="{41A39305-90D9-9F49-0B58-854EDAB43C51}"/>
                </a:ext>
              </a:extLst>
            </p:cNvPr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ID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660;p51">
              <a:extLst>
                <a:ext uri="{FF2B5EF4-FFF2-40B4-BE49-F238E27FC236}">
                  <a16:creationId xmlns:a16="http://schemas.microsoft.com/office/drawing/2014/main" id="{5150ED13-3DB6-C859-9971-43E22F47CA81}"/>
                </a:ext>
              </a:extLst>
            </p:cNvPr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ID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661;p51">
              <a:extLst>
                <a:ext uri="{FF2B5EF4-FFF2-40B4-BE49-F238E27FC236}">
                  <a16:creationId xmlns:a16="http://schemas.microsoft.com/office/drawing/2014/main" id="{F5576E70-4F70-4EE6-A73C-1A86A1D33E2A}"/>
                </a:ext>
              </a:extLst>
            </p:cNvPr>
            <p:cNvSpPr/>
            <p:nvPr/>
          </p:nvSpPr>
          <p:spPr>
            <a:xfrm>
              <a:off x="1868255" y="3216444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662;p51">
              <a:extLst>
                <a:ext uri="{FF2B5EF4-FFF2-40B4-BE49-F238E27FC236}">
                  <a16:creationId xmlns:a16="http://schemas.microsoft.com/office/drawing/2014/main" id="{7D69A1DF-3ACA-8931-7D50-8AA3BCF88BEC}"/>
                </a:ext>
              </a:extLst>
            </p:cNvPr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663;p51">
              <a:extLst>
                <a:ext uri="{FF2B5EF4-FFF2-40B4-BE49-F238E27FC236}">
                  <a16:creationId xmlns:a16="http://schemas.microsoft.com/office/drawing/2014/main" id="{45F5FD7B-1B8A-FFB7-BB89-AE462358D4E5}"/>
                </a:ext>
              </a:extLst>
            </p:cNvPr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ID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664;p51">
              <a:extLst>
                <a:ext uri="{FF2B5EF4-FFF2-40B4-BE49-F238E27FC236}">
                  <a16:creationId xmlns:a16="http://schemas.microsoft.com/office/drawing/2014/main" id="{03BBD659-F40D-36F5-8DD3-45FC3A778B7B}"/>
                </a:ext>
              </a:extLst>
            </p:cNvPr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665;p51">
              <a:extLst>
                <a:ext uri="{FF2B5EF4-FFF2-40B4-BE49-F238E27FC236}">
                  <a16:creationId xmlns:a16="http://schemas.microsoft.com/office/drawing/2014/main" id="{4A23C578-F337-A4FC-B4D9-49DEF2ADF4B7}"/>
                </a:ext>
              </a:extLst>
            </p:cNvPr>
            <p:cNvSpPr/>
            <p:nvPr/>
          </p:nvSpPr>
          <p:spPr>
            <a:xfrm>
              <a:off x="1994785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666;p51">
              <a:extLst>
                <a:ext uri="{FF2B5EF4-FFF2-40B4-BE49-F238E27FC236}">
                  <a16:creationId xmlns:a16="http://schemas.microsoft.com/office/drawing/2014/main" id="{C2F61FBA-0FDD-5C21-DF9E-2A9C88A1247F}"/>
                </a:ext>
              </a:extLst>
            </p:cNvPr>
            <p:cNvSpPr/>
            <p:nvPr/>
          </p:nvSpPr>
          <p:spPr>
            <a:xfrm>
              <a:off x="2217453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667;p51">
              <a:extLst>
                <a:ext uri="{FF2B5EF4-FFF2-40B4-BE49-F238E27FC236}">
                  <a16:creationId xmlns:a16="http://schemas.microsoft.com/office/drawing/2014/main" id="{4D14DBB7-197E-C6C5-BBEC-702642FF6C41}"/>
                </a:ext>
              </a:extLst>
            </p:cNvPr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1668;p51">
              <a:extLst>
                <a:ext uri="{FF2B5EF4-FFF2-40B4-BE49-F238E27FC236}">
                  <a16:creationId xmlns:a16="http://schemas.microsoft.com/office/drawing/2014/main" id="{B4A6F6CC-4F9C-E929-3E56-D3FADC2BE055}"/>
                </a:ext>
              </a:extLst>
            </p:cNvPr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1669;p51">
              <a:extLst>
                <a:ext uri="{FF2B5EF4-FFF2-40B4-BE49-F238E27FC236}">
                  <a16:creationId xmlns:a16="http://schemas.microsoft.com/office/drawing/2014/main" id="{4E089FA0-2CA6-A814-E0ED-B582963028BC}"/>
                </a:ext>
              </a:extLst>
            </p:cNvPr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670;p51">
              <a:extLst>
                <a:ext uri="{FF2B5EF4-FFF2-40B4-BE49-F238E27FC236}">
                  <a16:creationId xmlns:a16="http://schemas.microsoft.com/office/drawing/2014/main" id="{05AA3795-E48F-2F68-D209-BE0EBD92E6E7}"/>
                </a:ext>
              </a:extLst>
            </p:cNvPr>
            <p:cNvSpPr/>
            <p:nvPr/>
          </p:nvSpPr>
          <p:spPr>
            <a:xfrm>
              <a:off x="2174891" y="3760283"/>
              <a:ext cx="219334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113EAC89-FF37-764D-3204-3CBEB11061C6}"/>
              </a:ext>
            </a:extLst>
          </p:cNvPr>
          <p:cNvSpPr txBox="1"/>
          <p:nvPr/>
        </p:nvSpPr>
        <p:spPr>
          <a:xfrm>
            <a:off x="6568419" y="3704500"/>
            <a:ext cx="3448050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gency FB" panose="020B0503020202020204" pitchFamily="34" charset="0"/>
              </a:rPr>
              <a:t>PROGRAM PENINGKATAN KETENTRAMAN DAN KETERTIBAN UMUM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4564895-10FC-CDA9-C12F-6FE0F866AE5B}"/>
              </a:ext>
            </a:extLst>
          </p:cNvPr>
          <p:cNvSpPr txBox="1"/>
          <p:nvPr/>
        </p:nvSpPr>
        <p:spPr>
          <a:xfrm>
            <a:off x="6575867" y="4762663"/>
            <a:ext cx="3448050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PAGU ANGGARAN</a:t>
            </a:r>
          </a:p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Rp. 3.940.900.000</a:t>
            </a:r>
            <a:endParaRPr lang="en-US" sz="2000" dirty="0">
              <a:solidFill>
                <a:sysClr val="windowText" lastClr="000000"/>
              </a:solidFill>
              <a:latin typeface="Agency FB" panose="020B0503020202020204" pitchFamily="34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AAC48B5-713C-626E-2087-3606E932A607}"/>
              </a:ext>
            </a:extLst>
          </p:cNvPr>
          <p:cNvCxnSpPr>
            <a:cxnSpLocks/>
          </p:cNvCxnSpPr>
          <p:nvPr/>
        </p:nvCxnSpPr>
        <p:spPr>
          <a:xfrm rot="15654963" flipH="1" flipV="1">
            <a:off x="1421218" y="319622"/>
            <a:ext cx="2565400" cy="26110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F49D5F8-058E-BB47-90E8-B13F30CCFB02}"/>
              </a:ext>
            </a:extLst>
          </p:cNvPr>
          <p:cNvCxnSpPr>
            <a:cxnSpLocks/>
          </p:cNvCxnSpPr>
          <p:nvPr/>
        </p:nvCxnSpPr>
        <p:spPr>
          <a:xfrm flipH="1">
            <a:off x="130887" y="3776830"/>
            <a:ext cx="1043183" cy="13666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Partial Circle 17">
            <a:extLst>
              <a:ext uri="{FF2B5EF4-FFF2-40B4-BE49-F238E27FC236}">
                <a16:creationId xmlns:a16="http://schemas.microsoft.com/office/drawing/2014/main" id="{3C0EABD1-C677-5D14-A727-22484FDBE122}"/>
              </a:ext>
            </a:extLst>
          </p:cNvPr>
          <p:cNvSpPr/>
          <p:nvPr/>
        </p:nvSpPr>
        <p:spPr>
          <a:xfrm rot="12531146">
            <a:off x="1088735" y="2657749"/>
            <a:ext cx="1039043" cy="937135"/>
          </a:xfrm>
          <a:custGeom>
            <a:avLst/>
            <a:gdLst>
              <a:gd name="connsiteX0" fmla="*/ 284877 w 1419948"/>
              <a:gd name="connsiteY0" fmla="*/ 1278617 h 1419948"/>
              <a:gd name="connsiteX1" fmla="*/ 36543 w 1419948"/>
              <a:gd name="connsiteY1" fmla="*/ 485132 h 1419948"/>
              <a:gd name="connsiteX2" fmla="*/ 711774 w 1419948"/>
              <a:gd name="connsiteY2" fmla="*/ 2 h 1419948"/>
              <a:gd name="connsiteX3" fmla="*/ 1384536 w 1419948"/>
              <a:gd name="connsiteY3" fmla="*/ 488550 h 1419948"/>
              <a:gd name="connsiteX4" fmla="*/ 1132182 w 1419948"/>
              <a:gd name="connsiteY4" fmla="*/ 1280766 h 1419948"/>
              <a:gd name="connsiteX5" fmla="*/ 709974 w 1419948"/>
              <a:gd name="connsiteY5" fmla="*/ 709974 h 1419948"/>
              <a:gd name="connsiteX6" fmla="*/ 284877 w 1419948"/>
              <a:gd name="connsiteY6" fmla="*/ 1278617 h 1419948"/>
              <a:gd name="connsiteX0" fmla="*/ 710020 w 1420040"/>
              <a:gd name="connsiteY0" fmla="*/ 709974 h 1280766"/>
              <a:gd name="connsiteX1" fmla="*/ 284923 w 1420040"/>
              <a:gd name="connsiteY1" fmla="*/ 1278617 h 1280766"/>
              <a:gd name="connsiteX2" fmla="*/ 36589 w 1420040"/>
              <a:gd name="connsiteY2" fmla="*/ 485132 h 1280766"/>
              <a:gd name="connsiteX3" fmla="*/ 711820 w 1420040"/>
              <a:gd name="connsiteY3" fmla="*/ 2 h 1280766"/>
              <a:gd name="connsiteX4" fmla="*/ 1384582 w 1420040"/>
              <a:gd name="connsiteY4" fmla="*/ 488550 h 1280766"/>
              <a:gd name="connsiteX5" fmla="*/ 1132228 w 1420040"/>
              <a:gd name="connsiteY5" fmla="*/ 1280766 h 1280766"/>
              <a:gd name="connsiteX6" fmla="*/ 801460 w 1420040"/>
              <a:gd name="connsiteY6" fmla="*/ 801414 h 1280766"/>
              <a:gd name="connsiteX0" fmla="*/ 710020 w 1420040"/>
              <a:gd name="connsiteY0" fmla="*/ 709974 h 1280766"/>
              <a:gd name="connsiteX1" fmla="*/ 284923 w 1420040"/>
              <a:gd name="connsiteY1" fmla="*/ 1278617 h 1280766"/>
              <a:gd name="connsiteX2" fmla="*/ 36589 w 1420040"/>
              <a:gd name="connsiteY2" fmla="*/ 485132 h 1280766"/>
              <a:gd name="connsiteX3" fmla="*/ 711820 w 1420040"/>
              <a:gd name="connsiteY3" fmla="*/ 2 h 1280766"/>
              <a:gd name="connsiteX4" fmla="*/ 1384582 w 1420040"/>
              <a:gd name="connsiteY4" fmla="*/ 488550 h 1280766"/>
              <a:gd name="connsiteX5" fmla="*/ 1132228 w 1420040"/>
              <a:gd name="connsiteY5" fmla="*/ 1280766 h 1280766"/>
              <a:gd name="connsiteX0" fmla="*/ 284923 w 1420040"/>
              <a:gd name="connsiteY0" fmla="*/ 1278617 h 1280766"/>
              <a:gd name="connsiteX1" fmla="*/ 36589 w 1420040"/>
              <a:gd name="connsiteY1" fmla="*/ 485132 h 1280766"/>
              <a:gd name="connsiteX2" fmla="*/ 711820 w 1420040"/>
              <a:gd name="connsiteY2" fmla="*/ 2 h 1280766"/>
              <a:gd name="connsiteX3" fmla="*/ 1384582 w 1420040"/>
              <a:gd name="connsiteY3" fmla="*/ 488550 h 1280766"/>
              <a:gd name="connsiteX4" fmla="*/ 1132228 w 1420040"/>
              <a:gd name="connsiteY4" fmla="*/ 1280766 h 128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040" h="1280766">
                <a:moveTo>
                  <a:pt x="284923" y="1278617"/>
                </a:moveTo>
                <a:cubicBezTo>
                  <a:pt x="39733" y="1095322"/>
                  <a:pt x="-60359" y="775505"/>
                  <a:pt x="36589" y="485132"/>
                </a:cubicBezTo>
                <a:cubicBezTo>
                  <a:pt x="133537" y="194759"/>
                  <a:pt x="405691" y="-774"/>
                  <a:pt x="711820" y="2"/>
                </a:cubicBezTo>
                <a:cubicBezTo>
                  <a:pt x="1017949" y="778"/>
                  <a:pt x="1289108" y="197689"/>
                  <a:pt x="1384582" y="488550"/>
                </a:cubicBezTo>
                <a:cubicBezTo>
                  <a:pt x="1480057" y="779411"/>
                  <a:pt x="1378345" y="1098716"/>
                  <a:pt x="1132228" y="1280766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024205C-0305-278A-7A87-9B582538D3D0}"/>
              </a:ext>
            </a:extLst>
          </p:cNvPr>
          <p:cNvSpPr/>
          <p:nvPr/>
        </p:nvSpPr>
        <p:spPr>
          <a:xfrm>
            <a:off x="11671995" y="3452497"/>
            <a:ext cx="278010" cy="27801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491D3E5-EADC-AECB-5A36-3A8FAB266105}"/>
              </a:ext>
            </a:extLst>
          </p:cNvPr>
          <p:cNvCxnSpPr>
            <a:cxnSpLocks/>
          </p:cNvCxnSpPr>
          <p:nvPr/>
        </p:nvCxnSpPr>
        <p:spPr>
          <a:xfrm flipV="1">
            <a:off x="1499332" y="132188"/>
            <a:ext cx="460055" cy="630427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90285268-BA31-8C52-DA51-6960C2B5C93A}"/>
              </a:ext>
            </a:extLst>
          </p:cNvPr>
          <p:cNvSpPr txBox="1"/>
          <p:nvPr/>
        </p:nvSpPr>
        <p:spPr>
          <a:xfrm>
            <a:off x="6552904" y="2647452"/>
            <a:ext cx="344805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gency FB" panose="020B0503020202020204" pitchFamily="34" charset="0"/>
              </a:rPr>
              <a:t>BIDANG TRANTIBUM LINMAS DAN BIDANG PENEGAKAN PERUNDANGAN DAERAH</a:t>
            </a:r>
            <a:endParaRPr lang="en-US" sz="2000" dirty="0">
              <a:latin typeface="Agency FB" panose="020B0503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4F8FF9-3825-EABE-609D-1ADB06932567}"/>
              </a:ext>
            </a:extLst>
          </p:cNvPr>
          <p:cNvSpPr/>
          <p:nvPr/>
        </p:nvSpPr>
        <p:spPr>
          <a:xfrm>
            <a:off x="6788823" y="1098527"/>
            <a:ext cx="1461562" cy="142050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T</a:t>
            </a: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NI/POLRI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(OPERASI YUSTISI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NON YUSTISI DAN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PATROLI, PENGAMA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NAN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EEC256D-4617-B4F3-0A98-054E751054F3}"/>
              </a:ext>
            </a:extLst>
          </p:cNvPr>
          <p:cNvSpPr/>
          <p:nvPr/>
        </p:nvSpPr>
        <p:spPr>
          <a:xfrm>
            <a:off x="8618550" y="1081927"/>
            <a:ext cx="1461562" cy="1420506"/>
          </a:xfrm>
          <a:prstGeom prst="ellipse">
            <a:avLst/>
          </a:prstGeom>
          <a:solidFill>
            <a:srgbClr val="D0242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KEJAKSAAN DAN PENGADILAN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cs typeface="Calibri"/>
                <a:sym typeface="Calibri"/>
              </a:rPr>
              <a:t>(</a:t>
            </a:r>
            <a:r>
              <a:rPr lang="en-US" sz="900" b="1" dirty="0">
                <a:solidFill>
                  <a:schemeClr val="dk1"/>
                </a:solidFill>
                <a:latin typeface="Berlin Sans FB Demi" panose="020E0802020502020306" pitchFamily="34" charset="0"/>
                <a:cs typeface="Calibri"/>
                <a:sym typeface="Calibri"/>
              </a:rPr>
              <a:t>SIDANG</a:t>
            </a: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cs typeface="Calibri"/>
                <a:sym typeface="Calibri"/>
              </a:rPr>
              <a:t> TINDAK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cs typeface="Calibri"/>
                <a:sym typeface="Calibri"/>
              </a:rPr>
              <a:t>PIDANA RINGAN)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E379A05-6E18-8822-9B1C-856CF1C461ED}"/>
              </a:ext>
            </a:extLst>
          </p:cNvPr>
          <p:cNvSpPr/>
          <p:nvPr/>
        </p:nvSpPr>
        <p:spPr>
          <a:xfrm>
            <a:off x="10348485" y="1076580"/>
            <a:ext cx="1461562" cy="14205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dk1"/>
              </a:buClr>
              <a:buSzPts val="1400"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103 DESA/KELURAHAN (PENYELENGGARAAN TRANTIBUM LINMAS)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B0EE9F61-FA62-B66F-735F-2D15FBDA23A7}"/>
              </a:ext>
            </a:extLst>
          </p:cNvPr>
          <p:cNvSpPr/>
          <p:nvPr/>
        </p:nvSpPr>
        <p:spPr>
          <a:xfrm>
            <a:off x="10313080" y="2574136"/>
            <a:ext cx="1461562" cy="142050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14 KECAMATAN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(PENYELENGGARAAN TRANTIBUM LINMAS)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259AC0E1-16B2-620A-884A-0F851B6BBFBB}"/>
              </a:ext>
            </a:extLst>
          </p:cNvPr>
          <p:cNvSpPr/>
          <p:nvPr/>
        </p:nvSpPr>
        <p:spPr>
          <a:xfrm>
            <a:off x="10313080" y="4077257"/>
            <a:ext cx="1461562" cy="142050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KEMENAG MAROS</a:t>
            </a:r>
            <a:endParaRPr lang="en-US" sz="900" b="0" i="0" u="none" strike="noStrike" cap="none" dirty="0">
              <a:solidFill>
                <a:schemeClr val="dk1"/>
              </a:solidFill>
              <a:latin typeface="Berlin Sans FB Demi" panose="020E0802020502020306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(PENYELENGGARAAN TRANTIBUM </a:t>
            </a: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KLOTER HAJI MAROS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5A65CEC2-B9B9-FF55-E769-43AC583F9BD8}"/>
              </a:ext>
            </a:extLst>
          </p:cNvPr>
          <p:cNvSpPr/>
          <p:nvPr/>
        </p:nvSpPr>
        <p:spPr>
          <a:xfrm>
            <a:off x="10340479" y="5537755"/>
            <a:ext cx="1461562" cy="14205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002">
            <a:schemeClr val="dk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DISPARPORA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(PENYELENGGARAAN TRANTIBUM LINMA DI OBJEK WISATAS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D1BE121F-08B0-6EC9-C9B2-8F57320CB40E}"/>
              </a:ext>
            </a:extLst>
          </p:cNvPr>
          <p:cNvSpPr/>
          <p:nvPr/>
        </p:nvSpPr>
        <p:spPr>
          <a:xfrm>
            <a:off x="8298415" y="5507554"/>
            <a:ext cx="1461562" cy="142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DINSOS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(PENYELENGGARAAN TRANTIBUM LINMA ANAK JALANAN DAN GEPENG DAN ODGJ)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B87AA958-A2FA-0708-2668-1AFC861C7490}"/>
              </a:ext>
            </a:extLst>
          </p:cNvPr>
          <p:cNvSpPr/>
          <p:nvPr/>
        </p:nvSpPr>
        <p:spPr>
          <a:xfrm>
            <a:off x="6418883" y="5501575"/>
            <a:ext cx="1461562" cy="142050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SINTAP</a:t>
            </a:r>
            <a:endParaRPr lang="en-US" sz="900" b="0" i="0" u="none" strike="noStrike" cap="none" dirty="0">
              <a:solidFill>
                <a:schemeClr val="dk1"/>
              </a:solidFill>
              <a:latin typeface="Berlin Sans FB Demi" panose="020E0802020502020306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(PENYELENGGARAAN TRANTIBUM LINMAS, IMB)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61E34850-78CC-F488-6296-E499E817E5FF}"/>
              </a:ext>
            </a:extLst>
          </p:cNvPr>
          <p:cNvSpPr/>
          <p:nvPr/>
        </p:nvSpPr>
        <p:spPr>
          <a:xfrm>
            <a:off x="4687411" y="5528687"/>
            <a:ext cx="1461562" cy="142050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DINAS KOPUNDAG UMKM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(PENERTIBAN PASAR DAN UMKM)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3B30BF9E-DBF5-E669-4F20-6AD2D7DD673C}"/>
              </a:ext>
            </a:extLst>
          </p:cNvPr>
          <p:cNvSpPr/>
          <p:nvPr/>
        </p:nvSpPr>
        <p:spPr>
          <a:xfrm>
            <a:off x="4668404" y="4029982"/>
            <a:ext cx="1461562" cy="1420506"/>
          </a:xfrm>
          <a:prstGeom prst="ellipse">
            <a:avLst/>
          </a:prstGeom>
          <a:solidFill>
            <a:srgbClr val="B779AA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DINAS KOPUNDAG UMKM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(PENERTIBAN PASAR DAN UMKM)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D485468-4A0E-4225-E64B-0FFE4BC03EE8}"/>
              </a:ext>
            </a:extLst>
          </p:cNvPr>
          <p:cNvSpPr/>
          <p:nvPr/>
        </p:nvSpPr>
        <p:spPr>
          <a:xfrm>
            <a:off x="4668404" y="2563946"/>
            <a:ext cx="1461562" cy="1420506"/>
          </a:xfrm>
          <a:prstGeom prst="ellipse">
            <a:avLst/>
          </a:prstGeom>
          <a:solidFill>
            <a:srgbClr val="90A09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BAGIAN HUKUM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(PENEGAKAN PERDA/PERKADA YANG MEMUAT SANKSI)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CEDBABB2-D928-8DF8-9ECB-FBE7187FA606}"/>
              </a:ext>
            </a:extLst>
          </p:cNvPr>
          <p:cNvSpPr/>
          <p:nvPr/>
        </p:nvSpPr>
        <p:spPr>
          <a:xfrm>
            <a:off x="4679425" y="1085476"/>
            <a:ext cx="1461562" cy="142050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8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PERHUBUNGAN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(PENGAMANA LALU LINTAS DAN PENGAWALAN VVIP)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55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object 2">
            <a:extLst>
              <a:ext uri="{FF2B5EF4-FFF2-40B4-BE49-F238E27FC236}">
                <a16:creationId xmlns:a16="http://schemas.microsoft.com/office/drawing/2014/main" id="{7AC39A1B-3884-46FC-A725-C3C439980DC0}"/>
              </a:ext>
            </a:extLst>
          </p:cNvPr>
          <p:cNvGrpSpPr/>
          <p:nvPr/>
        </p:nvGrpSpPr>
        <p:grpSpPr>
          <a:xfrm>
            <a:off x="0" y="-97966"/>
            <a:ext cx="12367491" cy="7352146"/>
            <a:chOff x="0" y="-91883"/>
            <a:chExt cx="11778191" cy="5235634"/>
          </a:xfrm>
        </p:grpSpPr>
        <p:sp>
          <p:nvSpPr>
            <p:cNvPr id="34" name="object 3">
              <a:extLst>
                <a:ext uri="{FF2B5EF4-FFF2-40B4-BE49-F238E27FC236}">
                  <a16:creationId xmlns:a16="http://schemas.microsoft.com/office/drawing/2014/main" id="{151000ED-079D-4861-90E3-19F29ECF9A7B}"/>
                </a:ext>
              </a:extLst>
            </p:cNvPr>
            <p:cNvSpPr/>
            <p:nvPr/>
          </p:nvSpPr>
          <p:spPr>
            <a:xfrm>
              <a:off x="0" y="-91883"/>
              <a:ext cx="11778191" cy="52140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4">
              <a:extLst>
                <a:ext uri="{FF2B5EF4-FFF2-40B4-BE49-F238E27FC236}">
                  <a16:creationId xmlns:a16="http://schemas.microsoft.com/office/drawing/2014/main" id="{21EBF9EE-68F7-4AAC-9159-7BAF2065CB2D}"/>
                </a:ext>
              </a:extLst>
            </p:cNvPr>
            <p:cNvSpPr/>
            <p:nvPr/>
          </p:nvSpPr>
          <p:spPr>
            <a:xfrm>
              <a:off x="0" y="2708148"/>
              <a:ext cx="11463284" cy="24353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5">
              <a:extLst>
                <a:ext uri="{FF2B5EF4-FFF2-40B4-BE49-F238E27FC236}">
                  <a16:creationId xmlns:a16="http://schemas.microsoft.com/office/drawing/2014/main" id="{F1AB1604-0526-4006-A695-EB25B46025BA}"/>
                </a:ext>
              </a:extLst>
            </p:cNvPr>
            <p:cNvSpPr/>
            <p:nvPr/>
          </p:nvSpPr>
          <p:spPr>
            <a:xfrm>
              <a:off x="3047" y="0"/>
              <a:ext cx="4041775" cy="4057015"/>
            </a:xfrm>
            <a:custGeom>
              <a:avLst/>
              <a:gdLst/>
              <a:ahLst/>
              <a:cxnLst/>
              <a:rect l="l" t="t" r="r" b="b"/>
              <a:pathLst>
                <a:path w="4041775" h="4057015">
                  <a:moveTo>
                    <a:pt x="2971038" y="0"/>
                  </a:moveTo>
                  <a:lnTo>
                    <a:pt x="0" y="0"/>
                  </a:lnTo>
                  <a:lnTo>
                    <a:pt x="0" y="2947416"/>
                  </a:lnTo>
                  <a:lnTo>
                    <a:pt x="1111034" y="4056888"/>
                  </a:lnTo>
                  <a:lnTo>
                    <a:pt x="4041648" y="1134490"/>
                  </a:lnTo>
                  <a:lnTo>
                    <a:pt x="4041648" y="1066546"/>
                  </a:lnTo>
                  <a:lnTo>
                    <a:pt x="2971038" y="0"/>
                  </a:lnTo>
                  <a:close/>
                </a:path>
              </a:pathLst>
            </a:custGeom>
            <a:solidFill>
              <a:srgbClr val="EBDDF6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7">
              <a:extLst>
                <a:ext uri="{FF2B5EF4-FFF2-40B4-BE49-F238E27FC236}">
                  <a16:creationId xmlns:a16="http://schemas.microsoft.com/office/drawing/2014/main" id="{AEF1512B-559B-4180-A8CB-19897540E7A2}"/>
                </a:ext>
              </a:extLst>
            </p:cNvPr>
            <p:cNvSpPr/>
            <p:nvPr/>
          </p:nvSpPr>
          <p:spPr>
            <a:xfrm>
              <a:off x="566927" y="2848355"/>
              <a:ext cx="2299970" cy="2293620"/>
            </a:xfrm>
            <a:custGeom>
              <a:avLst/>
              <a:gdLst/>
              <a:ahLst/>
              <a:cxnLst/>
              <a:rect l="l" t="t" r="r" b="b"/>
              <a:pathLst>
                <a:path w="2299970" h="2293620">
                  <a:moveTo>
                    <a:pt x="1149858" y="0"/>
                  </a:moveTo>
                  <a:lnTo>
                    <a:pt x="0" y="1146213"/>
                  </a:lnTo>
                  <a:lnTo>
                    <a:pt x="1149858" y="2293619"/>
                  </a:lnTo>
                  <a:lnTo>
                    <a:pt x="2299716" y="1146213"/>
                  </a:lnTo>
                  <a:lnTo>
                    <a:pt x="1149858" y="0"/>
                  </a:lnTo>
                  <a:close/>
                </a:path>
              </a:pathLst>
            </a:custGeom>
            <a:solidFill>
              <a:srgbClr val="762DB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8">
              <a:extLst>
                <a:ext uri="{FF2B5EF4-FFF2-40B4-BE49-F238E27FC236}">
                  <a16:creationId xmlns:a16="http://schemas.microsoft.com/office/drawing/2014/main" id="{FE0AE361-BA76-4B26-8E6D-0069A547E04D}"/>
                </a:ext>
              </a:extLst>
            </p:cNvPr>
            <p:cNvSpPr/>
            <p:nvPr/>
          </p:nvSpPr>
          <p:spPr>
            <a:xfrm>
              <a:off x="1717548" y="1700783"/>
              <a:ext cx="2303145" cy="2293620"/>
            </a:xfrm>
            <a:custGeom>
              <a:avLst/>
              <a:gdLst/>
              <a:ahLst/>
              <a:cxnLst/>
              <a:rect l="l" t="t" r="r" b="b"/>
              <a:pathLst>
                <a:path w="2303145" h="2293620">
                  <a:moveTo>
                    <a:pt x="1150746" y="0"/>
                  </a:moveTo>
                  <a:lnTo>
                    <a:pt x="0" y="1147445"/>
                  </a:lnTo>
                  <a:lnTo>
                    <a:pt x="1150746" y="2293619"/>
                  </a:lnTo>
                  <a:lnTo>
                    <a:pt x="2302764" y="1147445"/>
                  </a:lnTo>
                  <a:lnTo>
                    <a:pt x="1150746" y="0"/>
                  </a:lnTo>
                  <a:close/>
                </a:path>
              </a:pathLst>
            </a:custGeom>
            <a:solidFill>
              <a:srgbClr val="48124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0">
              <a:extLst>
                <a:ext uri="{FF2B5EF4-FFF2-40B4-BE49-F238E27FC236}">
                  <a16:creationId xmlns:a16="http://schemas.microsoft.com/office/drawing/2014/main" id="{378FE796-71CC-45F8-9CCE-7E36A354B91C}"/>
                </a:ext>
              </a:extLst>
            </p:cNvPr>
            <p:cNvSpPr/>
            <p:nvPr/>
          </p:nvSpPr>
          <p:spPr>
            <a:xfrm>
              <a:off x="1374647" y="3293362"/>
              <a:ext cx="7713344" cy="1850389"/>
            </a:xfrm>
            <a:custGeom>
              <a:avLst/>
              <a:gdLst/>
              <a:ahLst/>
              <a:cxnLst/>
              <a:rect l="l" t="t" r="r" b="b"/>
              <a:pathLst>
                <a:path w="7713345" h="1850389">
                  <a:moveTo>
                    <a:pt x="7712964" y="0"/>
                  </a:moveTo>
                  <a:lnTo>
                    <a:pt x="0" y="0"/>
                  </a:lnTo>
                  <a:lnTo>
                    <a:pt x="0" y="1850135"/>
                  </a:lnTo>
                  <a:lnTo>
                    <a:pt x="7712964" y="1850135"/>
                  </a:lnTo>
                  <a:lnTo>
                    <a:pt x="7712964" y="0"/>
                  </a:lnTo>
                  <a:close/>
                </a:path>
              </a:pathLst>
            </a:custGeom>
            <a:solidFill>
              <a:srgbClr val="472CBB">
                <a:alpha val="4901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6" name="Rectangle: Single Corner Snipped 155">
            <a:extLst>
              <a:ext uri="{FF2B5EF4-FFF2-40B4-BE49-F238E27FC236}">
                <a16:creationId xmlns:a16="http://schemas.microsoft.com/office/drawing/2014/main" id="{A933BFE3-065C-4568-86E0-14C9CE61CEB5}"/>
              </a:ext>
            </a:extLst>
          </p:cNvPr>
          <p:cNvSpPr/>
          <p:nvPr/>
        </p:nvSpPr>
        <p:spPr>
          <a:xfrm>
            <a:off x="1099049" y="235810"/>
            <a:ext cx="2987710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E9476AC7-FFEC-4428-A6DE-F34D35E26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4" y="163388"/>
            <a:ext cx="1236510" cy="123651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EBA02751-FD90-4233-8A75-D7F2DCD3F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42" y="-31874"/>
            <a:ext cx="817997" cy="6964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8A04C8-CB7D-4B03-9D99-51BEA55841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52537"/>
          <a:stretch/>
        </p:blipFill>
        <p:spPr>
          <a:xfrm>
            <a:off x="9637085" y="-55019"/>
            <a:ext cx="675995" cy="7382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B1EDF2-1808-4456-AA8A-D20E44237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2" r="1"/>
          <a:stretch/>
        </p:blipFill>
        <p:spPr>
          <a:xfrm>
            <a:off x="11396511" y="-8754"/>
            <a:ext cx="792291" cy="6453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7562B9-14BB-40BC-AEFC-6C4C639E32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29804" r="33123"/>
          <a:stretch/>
        </p:blipFill>
        <p:spPr>
          <a:xfrm>
            <a:off x="11093159" y="3389729"/>
            <a:ext cx="1007099" cy="10166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986C892-5623-4B92-8D03-84DC42B440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42" y="1771095"/>
            <a:ext cx="1035433" cy="1035433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927824DB-9265-48B9-AA5E-AF6CB9690744}"/>
              </a:ext>
            </a:extLst>
          </p:cNvPr>
          <p:cNvSpPr/>
          <p:nvPr/>
        </p:nvSpPr>
        <p:spPr>
          <a:xfrm>
            <a:off x="5047861" y="2806528"/>
            <a:ext cx="47468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7EEB4A5-ACD3-4E39-6DE7-B02DE60B0927}"/>
              </a:ext>
            </a:extLst>
          </p:cNvPr>
          <p:cNvSpPr/>
          <p:nvPr/>
        </p:nvSpPr>
        <p:spPr>
          <a:xfrm rot="4854963">
            <a:off x="1283136" y="2774180"/>
            <a:ext cx="345440" cy="345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A3CBE69-DD58-DF56-BC56-5C0E5F8D9D16}"/>
              </a:ext>
            </a:extLst>
          </p:cNvPr>
          <p:cNvCxnSpPr>
            <a:cxnSpLocks/>
          </p:cNvCxnSpPr>
          <p:nvPr/>
        </p:nvCxnSpPr>
        <p:spPr>
          <a:xfrm flipH="1">
            <a:off x="-21513" y="3624430"/>
            <a:ext cx="1043183" cy="13666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artial Circle 17">
            <a:extLst>
              <a:ext uri="{FF2B5EF4-FFF2-40B4-BE49-F238E27FC236}">
                <a16:creationId xmlns:a16="http://schemas.microsoft.com/office/drawing/2014/main" id="{1D1E88B3-9E2F-71D1-EA02-277EFE0BE759}"/>
              </a:ext>
            </a:extLst>
          </p:cNvPr>
          <p:cNvSpPr/>
          <p:nvPr/>
        </p:nvSpPr>
        <p:spPr>
          <a:xfrm rot="12531146">
            <a:off x="936335" y="2505349"/>
            <a:ext cx="1039043" cy="937135"/>
          </a:xfrm>
          <a:custGeom>
            <a:avLst/>
            <a:gdLst>
              <a:gd name="connsiteX0" fmla="*/ 284877 w 1419948"/>
              <a:gd name="connsiteY0" fmla="*/ 1278617 h 1419948"/>
              <a:gd name="connsiteX1" fmla="*/ 36543 w 1419948"/>
              <a:gd name="connsiteY1" fmla="*/ 485132 h 1419948"/>
              <a:gd name="connsiteX2" fmla="*/ 711774 w 1419948"/>
              <a:gd name="connsiteY2" fmla="*/ 2 h 1419948"/>
              <a:gd name="connsiteX3" fmla="*/ 1384536 w 1419948"/>
              <a:gd name="connsiteY3" fmla="*/ 488550 h 1419948"/>
              <a:gd name="connsiteX4" fmla="*/ 1132182 w 1419948"/>
              <a:gd name="connsiteY4" fmla="*/ 1280766 h 1419948"/>
              <a:gd name="connsiteX5" fmla="*/ 709974 w 1419948"/>
              <a:gd name="connsiteY5" fmla="*/ 709974 h 1419948"/>
              <a:gd name="connsiteX6" fmla="*/ 284877 w 1419948"/>
              <a:gd name="connsiteY6" fmla="*/ 1278617 h 1419948"/>
              <a:gd name="connsiteX0" fmla="*/ 710020 w 1420040"/>
              <a:gd name="connsiteY0" fmla="*/ 709974 h 1280766"/>
              <a:gd name="connsiteX1" fmla="*/ 284923 w 1420040"/>
              <a:gd name="connsiteY1" fmla="*/ 1278617 h 1280766"/>
              <a:gd name="connsiteX2" fmla="*/ 36589 w 1420040"/>
              <a:gd name="connsiteY2" fmla="*/ 485132 h 1280766"/>
              <a:gd name="connsiteX3" fmla="*/ 711820 w 1420040"/>
              <a:gd name="connsiteY3" fmla="*/ 2 h 1280766"/>
              <a:gd name="connsiteX4" fmla="*/ 1384582 w 1420040"/>
              <a:gd name="connsiteY4" fmla="*/ 488550 h 1280766"/>
              <a:gd name="connsiteX5" fmla="*/ 1132228 w 1420040"/>
              <a:gd name="connsiteY5" fmla="*/ 1280766 h 1280766"/>
              <a:gd name="connsiteX6" fmla="*/ 801460 w 1420040"/>
              <a:gd name="connsiteY6" fmla="*/ 801414 h 1280766"/>
              <a:gd name="connsiteX0" fmla="*/ 710020 w 1420040"/>
              <a:gd name="connsiteY0" fmla="*/ 709974 h 1280766"/>
              <a:gd name="connsiteX1" fmla="*/ 284923 w 1420040"/>
              <a:gd name="connsiteY1" fmla="*/ 1278617 h 1280766"/>
              <a:gd name="connsiteX2" fmla="*/ 36589 w 1420040"/>
              <a:gd name="connsiteY2" fmla="*/ 485132 h 1280766"/>
              <a:gd name="connsiteX3" fmla="*/ 711820 w 1420040"/>
              <a:gd name="connsiteY3" fmla="*/ 2 h 1280766"/>
              <a:gd name="connsiteX4" fmla="*/ 1384582 w 1420040"/>
              <a:gd name="connsiteY4" fmla="*/ 488550 h 1280766"/>
              <a:gd name="connsiteX5" fmla="*/ 1132228 w 1420040"/>
              <a:gd name="connsiteY5" fmla="*/ 1280766 h 1280766"/>
              <a:gd name="connsiteX0" fmla="*/ 284923 w 1420040"/>
              <a:gd name="connsiteY0" fmla="*/ 1278617 h 1280766"/>
              <a:gd name="connsiteX1" fmla="*/ 36589 w 1420040"/>
              <a:gd name="connsiteY1" fmla="*/ 485132 h 1280766"/>
              <a:gd name="connsiteX2" fmla="*/ 711820 w 1420040"/>
              <a:gd name="connsiteY2" fmla="*/ 2 h 1280766"/>
              <a:gd name="connsiteX3" fmla="*/ 1384582 w 1420040"/>
              <a:gd name="connsiteY3" fmla="*/ 488550 h 1280766"/>
              <a:gd name="connsiteX4" fmla="*/ 1132228 w 1420040"/>
              <a:gd name="connsiteY4" fmla="*/ 1280766 h 128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040" h="1280766">
                <a:moveTo>
                  <a:pt x="284923" y="1278617"/>
                </a:moveTo>
                <a:cubicBezTo>
                  <a:pt x="39733" y="1095322"/>
                  <a:pt x="-60359" y="775505"/>
                  <a:pt x="36589" y="485132"/>
                </a:cubicBezTo>
                <a:cubicBezTo>
                  <a:pt x="133537" y="194759"/>
                  <a:pt x="405691" y="-774"/>
                  <a:pt x="711820" y="2"/>
                </a:cubicBezTo>
                <a:cubicBezTo>
                  <a:pt x="1017949" y="778"/>
                  <a:pt x="1289108" y="197689"/>
                  <a:pt x="1384582" y="488550"/>
                </a:cubicBezTo>
                <a:cubicBezTo>
                  <a:pt x="1480057" y="779411"/>
                  <a:pt x="1378345" y="1098716"/>
                  <a:pt x="1132228" y="1280766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4AA1B57-FF98-99F6-A53A-03590281DEA7}"/>
              </a:ext>
            </a:extLst>
          </p:cNvPr>
          <p:cNvSpPr/>
          <p:nvPr/>
        </p:nvSpPr>
        <p:spPr>
          <a:xfrm>
            <a:off x="11519595" y="3300097"/>
            <a:ext cx="278010" cy="27801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9C05E96-960E-6A80-751F-9B463902735E}"/>
              </a:ext>
            </a:extLst>
          </p:cNvPr>
          <p:cNvCxnSpPr>
            <a:cxnSpLocks/>
          </p:cNvCxnSpPr>
          <p:nvPr/>
        </p:nvCxnSpPr>
        <p:spPr>
          <a:xfrm flipV="1">
            <a:off x="1346932" y="-20212"/>
            <a:ext cx="460055" cy="630427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34FABF18-0066-26D0-5BB2-3A49F0BC18BB}"/>
              </a:ext>
            </a:extLst>
          </p:cNvPr>
          <p:cNvSpPr/>
          <p:nvPr/>
        </p:nvSpPr>
        <p:spPr>
          <a:xfrm>
            <a:off x="1661089" y="429901"/>
            <a:ext cx="28575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solidFill>
                  <a:srgbClr val="002060"/>
                </a:solidFill>
                <a:latin typeface="Bahnschrift SemiBold" panose="020B0502040204020203" pitchFamily="34" charset="0"/>
              </a:rPr>
              <a:t> CROSSCUTTING</a:t>
            </a:r>
            <a:endParaRPr lang="en-US" sz="2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6EAF9DF-956C-D539-2457-4CCE426FFD81}"/>
              </a:ext>
            </a:extLst>
          </p:cNvPr>
          <p:cNvSpPr/>
          <p:nvPr/>
        </p:nvSpPr>
        <p:spPr>
          <a:xfrm>
            <a:off x="155173" y="1357171"/>
            <a:ext cx="4063787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Menindaklanjuti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amanat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Permendagri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Nomor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114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Tahun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2018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tentang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Standar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Teknis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Pelayanan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Dasar pada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Standar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Pelayanan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Minimal Sub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Urusan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Kebakaran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Permendagri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16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Tahun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2020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Tentang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Pedoman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Nomenklatur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Dinas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Pemadam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Kebakaran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Penyelamatan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Provinsi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Kabupaten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/Kota,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Pelayanan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Penyelamatan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evakuasi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korban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kebakaran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meliputi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layanan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respon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cepat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(Response Time)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penanggulangan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kejadian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kebakaran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layanan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pelaksanaan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pemadaman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pengendalian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kebakaran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layanan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pelaksanaan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penyelamatan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evakuasi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Layanan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Penanganan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Bahan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Berbahaya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Beracun</a:t>
            </a:r>
            <a:endParaRPr lang="en-US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layanan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pemberdayaan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masyarakat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/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relawan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kebakaran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; dan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layanan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pendataan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inspeksi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investigasi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pasca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kebakaran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</p:txBody>
      </p:sp>
      <p:grpSp>
        <p:nvGrpSpPr>
          <p:cNvPr id="82" name="Google Shape;1658;p51">
            <a:extLst>
              <a:ext uri="{FF2B5EF4-FFF2-40B4-BE49-F238E27FC236}">
                <a16:creationId xmlns:a16="http://schemas.microsoft.com/office/drawing/2014/main" id="{AB60407B-EE78-5364-32EB-A89C82D131EA}"/>
              </a:ext>
            </a:extLst>
          </p:cNvPr>
          <p:cNvGrpSpPr/>
          <p:nvPr/>
        </p:nvGrpSpPr>
        <p:grpSpPr>
          <a:xfrm>
            <a:off x="4472284" y="1120712"/>
            <a:ext cx="7524582" cy="5895490"/>
            <a:chOff x="1674084" y="3214987"/>
            <a:chExt cx="720142" cy="720027"/>
          </a:xfrm>
        </p:grpSpPr>
        <p:sp>
          <p:nvSpPr>
            <p:cNvPr id="83" name="Google Shape;1659;p51">
              <a:extLst>
                <a:ext uri="{FF2B5EF4-FFF2-40B4-BE49-F238E27FC236}">
                  <a16:creationId xmlns:a16="http://schemas.microsoft.com/office/drawing/2014/main" id="{41A39305-90D9-9F49-0B58-854EDAB43C51}"/>
                </a:ext>
              </a:extLst>
            </p:cNvPr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ID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660;p51">
              <a:extLst>
                <a:ext uri="{FF2B5EF4-FFF2-40B4-BE49-F238E27FC236}">
                  <a16:creationId xmlns:a16="http://schemas.microsoft.com/office/drawing/2014/main" id="{5150ED13-3DB6-C859-9971-43E22F47CA81}"/>
                </a:ext>
              </a:extLst>
            </p:cNvPr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ID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661;p51">
              <a:extLst>
                <a:ext uri="{FF2B5EF4-FFF2-40B4-BE49-F238E27FC236}">
                  <a16:creationId xmlns:a16="http://schemas.microsoft.com/office/drawing/2014/main" id="{F5576E70-4F70-4EE6-A73C-1A86A1D33E2A}"/>
                </a:ext>
              </a:extLst>
            </p:cNvPr>
            <p:cNvSpPr/>
            <p:nvPr/>
          </p:nvSpPr>
          <p:spPr>
            <a:xfrm>
              <a:off x="1868255" y="3216444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662;p51">
              <a:extLst>
                <a:ext uri="{FF2B5EF4-FFF2-40B4-BE49-F238E27FC236}">
                  <a16:creationId xmlns:a16="http://schemas.microsoft.com/office/drawing/2014/main" id="{7D69A1DF-3ACA-8931-7D50-8AA3BCF88BEC}"/>
                </a:ext>
              </a:extLst>
            </p:cNvPr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663;p51">
              <a:extLst>
                <a:ext uri="{FF2B5EF4-FFF2-40B4-BE49-F238E27FC236}">
                  <a16:creationId xmlns:a16="http://schemas.microsoft.com/office/drawing/2014/main" id="{45F5FD7B-1B8A-FFB7-BB89-AE462358D4E5}"/>
                </a:ext>
              </a:extLst>
            </p:cNvPr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ID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664;p51">
              <a:extLst>
                <a:ext uri="{FF2B5EF4-FFF2-40B4-BE49-F238E27FC236}">
                  <a16:creationId xmlns:a16="http://schemas.microsoft.com/office/drawing/2014/main" id="{03BBD659-F40D-36F5-8DD3-45FC3A778B7B}"/>
                </a:ext>
              </a:extLst>
            </p:cNvPr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665;p51">
              <a:extLst>
                <a:ext uri="{FF2B5EF4-FFF2-40B4-BE49-F238E27FC236}">
                  <a16:creationId xmlns:a16="http://schemas.microsoft.com/office/drawing/2014/main" id="{4A23C578-F337-A4FC-B4D9-49DEF2ADF4B7}"/>
                </a:ext>
              </a:extLst>
            </p:cNvPr>
            <p:cNvSpPr/>
            <p:nvPr/>
          </p:nvSpPr>
          <p:spPr>
            <a:xfrm>
              <a:off x="1994785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666;p51">
              <a:extLst>
                <a:ext uri="{FF2B5EF4-FFF2-40B4-BE49-F238E27FC236}">
                  <a16:creationId xmlns:a16="http://schemas.microsoft.com/office/drawing/2014/main" id="{C2F61FBA-0FDD-5C21-DF9E-2A9C88A1247F}"/>
                </a:ext>
              </a:extLst>
            </p:cNvPr>
            <p:cNvSpPr/>
            <p:nvPr/>
          </p:nvSpPr>
          <p:spPr>
            <a:xfrm>
              <a:off x="2217453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667;p51">
              <a:extLst>
                <a:ext uri="{FF2B5EF4-FFF2-40B4-BE49-F238E27FC236}">
                  <a16:creationId xmlns:a16="http://schemas.microsoft.com/office/drawing/2014/main" id="{4D14DBB7-197E-C6C5-BBEC-702642FF6C41}"/>
                </a:ext>
              </a:extLst>
            </p:cNvPr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1668;p51">
              <a:extLst>
                <a:ext uri="{FF2B5EF4-FFF2-40B4-BE49-F238E27FC236}">
                  <a16:creationId xmlns:a16="http://schemas.microsoft.com/office/drawing/2014/main" id="{B4A6F6CC-4F9C-E929-3E56-D3FADC2BE055}"/>
                </a:ext>
              </a:extLst>
            </p:cNvPr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1669;p51">
              <a:extLst>
                <a:ext uri="{FF2B5EF4-FFF2-40B4-BE49-F238E27FC236}">
                  <a16:creationId xmlns:a16="http://schemas.microsoft.com/office/drawing/2014/main" id="{4E089FA0-2CA6-A814-E0ED-B582963028BC}"/>
                </a:ext>
              </a:extLst>
            </p:cNvPr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670;p51">
              <a:extLst>
                <a:ext uri="{FF2B5EF4-FFF2-40B4-BE49-F238E27FC236}">
                  <a16:creationId xmlns:a16="http://schemas.microsoft.com/office/drawing/2014/main" id="{05AA3795-E48F-2F68-D209-BE0EBD92E6E7}"/>
                </a:ext>
              </a:extLst>
            </p:cNvPr>
            <p:cNvSpPr/>
            <p:nvPr/>
          </p:nvSpPr>
          <p:spPr>
            <a:xfrm>
              <a:off x="2174891" y="3760283"/>
              <a:ext cx="219334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113EAC89-FF37-764D-3204-3CBEB11061C6}"/>
              </a:ext>
            </a:extLst>
          </p:cNvPr>
          <p:cNvSpPr txBox="1"/>
          <p:nvPr/>
        </p:nvSpPr>
        <p:spPr>
          <a:xfrm>
            <a:off x="6549757" y="3741823"/>
            <a:ext cx="344805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tx1"/>
                </a:solidFill>
                <a:latin typeface="Agency FB" panose="020B0503020202020204" pitchFamily="34" charset="0"/>
              </a:rPr>
              <a:t>PROGRAM PENCEGAHAN, PENANGGULANGAN, PENYELAMATAN KEBAKARAN DAN PENYELAMATAN NON KEBAKARAN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4564895-10FC-CDA9-C12F-6FE0F866AE5B}"/>
              </a:ext>
            </a:extLst>
          </p:cNvPr>
          <p:cNvSpPr txBox="1"/>
          <p:nvPr/>
        </p:nvSpPr>
        <p:spPr>
          <a:xfrm>
            <a:off x="6557205" y="4688019"/>
            <a:ext cx="3448050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PAGU ANGGARAN</a:t>
            </a:r>
          </a:p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Rp. 2.350.468.700</a:t>
            </a:r>
            <a:endParaRPr lang="en-US" sz="2000" dirty="0">
              <a:solidFill>
                <a:sysClr val="windowText" lastClr="000000"/>
              </a:solidFill>
              <a:latin typeface="Agency FB" panose="020B0503020202020204" pitchFamily="34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AAC48B5-713C-626E-2087-3606E932A607}"/>
              </a:ext>
            </a:extLst>
          </p:cNvPr>
          <p:cNvCxnSpPr>
            <a:cxnSpLocks/>
          </p:cNvCxnSpPr>
          <p:nvPr/>
        </p:nvCxnSpPr>
        <p:spPr>
          <a:xfrm rot="15654963" flipH="1" flipV="1">
            <a:off x="1421218" y="319622"/>
            <a:ext cx="2565400" cy="26110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F49D5F8-058E-BB47-90E8-B13F30CCFB02}"/>
              </a:ext>
            </a:extLst>
          </p:cNvPr>
          <p:cNvCxnSpPr>
            <a:cxnSpLocks/>
          </p:cNvCxnSpPr>
          <p:nvPr/>
        </p:nvCxnSpPr>
        <p:spPr>
          <a:xfrm flipH="1">
            <a:off x="130887" y="3776830"/>
            <a:ext cx="1043183" cy="13666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Partial Circle 17">
            <a:extLst>
              <a:ext uri="{FF2B5EF4-FFF2-40B4-BE49-F238E27FC236}">
                <a16:creationId xmlns:a16="http://schemas.microsoft.com/office/drawing/2014/main" id="{3C0EABD1-C677-5D14-A727-22484FDBE122}"/>
              </a:ext>
            </a:extLst>
          </p:cNvPr>
          <p:cNvSpPr/>
          <p:nvPr/>
        </p:nvSpPr>
        <p:spPr>
          <a:xfrm rot="12531146">
            <a:off x="1088735" y="2657749"/>
            <a:ext cx="1039043" cy="937135"/>
          </a:xfrm>
          <a:custGeom>
            <a:avLst/>
            <a:gdLst>
              <a:gd name="connsiteX0" fmla="*/ 284877 w 1419948"/>
              <a:gd name="connsiteY0" fmla="*/ 1278617 h 1419948"/>
              <a:gd name="connsiteX1" fmla="*/ 36543 w 1419948"/>
              <a:gd name="connsiteY1" fmla="*/ 485132 h 1419948"/>
              <a:gd name="connsiteX2" fmla="*/ 711774 w 1419948"/>
              <a:gd name="connsiteY2" fmla="*/ 2 h 1419948"/>
              <a:gd name="connsiteX3" fmla="*/ 1384536 w 1419948"/>
              <a:gd name="connsiteY3" fmla="*/ 488550 h 1419948"/>
              <a:gd name="connsiteX4" fmla="*/ 1132182 w 1419948"/>
              <a:gd name="connsiteY4" fmla="*/ 1280766 h 1419948"/>
              <a:gd name="connsiteX5" fmla="*/ 709974 w 1419948"/>
              <a:gd name="connsiteY5" fmla="*/ 709974 h 1419948"/>
              <a:gd name="connsiteX6" fmla="*/ 284877 w 1419948"/>
              <a:gd name="connsiteY6" fmla="*/ 1278617 h 1419948"/>
              <a:gd name="connsiteX0" fmla="*/ 710020 w 1420040"/>
              <a:gd name="connsiteY0" fmla="*/ 709974 h 1280766"/>
              <a:gd name="connsiteX1" fmla="*/ 284923 w 1420040"/>
              <a:gd name="connsiteY1" fmla="*/ 1278617 h 1280766"/>
              <a:gd name="connsiteX2" fmla="*/ 36589 w 1420040"/>
              <a:gd name="connsiteY2" fmla="*/ 485132 h 1280766"/>
              <a:gd name="connsiteX3" fmla="*/ 711820 w 1420040"/>
              <a:gd name="connsiteY3" fmla="*/ 2 h 1280766"/>
              <a:gd name="connsiteX4" fmla="*/ 1384582 w 1420040"/>
              <a:gd name="connsiteY4" fmla="*/ 488550 h 1280766"/>
              <a:gd name="connsiteX5" fmla="*/ 1132228 w 1420040"/>
              <a:gd name="connsiteY5" fmla="*/ 1280766 h 1280766"/>
              <a:gd name="connsiteX6" fmla="*/ 801460 w 1420040"/>
              <a:gd name="connsiteY6" fmla="*/ 801414 h 1280766"/>
              <a:gd name="connsiteX0" fmla="*/ 710020 w 1420040"/>
              <a:gd name="connsiteY0" fmla="*/ 709974 h 1280766"/>
              <a:gd name="connsiteX1" fmla="*/ 284923 w 1420040"/>
              <a:gd name="connsiteY1" fmla="*/ 1278617 h 1280766"/>
              <a:gd name="connsiteX2" fmla="*/ 36589 w 1420040"/>
              <a:gd name="connsiteY2" fmla="*/ 485132 h 1280766"/>
              <a:gd name="connsiteX3" fmla="*/ 711820 w 1420040"/>
              <a:gd name="connsiteY3" fmla="*/ 2 h 1280766"/>
              <a:gd name="connsiteX4" fmla="*/ 1384582 w 1420040"/>
              <a:gd name="connsiteY4" fmla="*/ 488550 h 1280766"/>
              <a:gd name="connsiteX5" fmla="*/ 1132228 w 1420040"/>
              <a:gd name="connsiteY5" fmla="*/ 1280766 h 1280766"/>
              <a:gd name="connsiteX0" fmla="*/ 284923 w 1420040"/>
              <a:gd name="connsiteY0" fmla="*/ 1278617 h 1280766"/>
              <a:gd name="connsiteX1" fmla="*/ 36589 w 1420040"/>
              <a:gd name="connsiteY1" fmla="*/ 485132 h 1280766"/>
              <a:gd name="connsiteX2" fmla="*/ 711820 w 1420040"/>
              <a:gd name="connsiteY2" fmla="*/ 2 h 1280766"/>
              <a:gd name="connsiteX3" fmla="*/ 1384582 w 1420040"/>
              <a:gd name="connsiteY3" fmla="*/ 488550 h 1280766"/>
              <a:gd name="connsiteX4" fmla="*/ 1132228 w 1420040"/>
              <a:gd name="connsiteY4" fmla="*/ 1280766 h 128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040" h="1280766">
                <a:moveTo>
                  <a:pt x="284923" y="1278617"/>
                </a:moveTo>
                <a:cubicBezTo>
                  <a:pt x="39733" y="1095322"/>
                  <a:pt x="-60359" y="775505"/>
                  <a:pt x="36589" y="485132"/>
                </a:cubicBezTo>
                <a:cubicBezTo>
                  <a:pt x="133537" y="194759"/>
                  <a:pt x="405691" y="-774"/>
                  <a:pt x="711820" y="2"/>
                </a:cubicBezTo>
                <a:cubicBezTo>
                  <a:pt x="1017949" y="778"/>
                  <a:pt x="1289108" y="197689"/>
                  <a:pt x="1384582" y="488550"/>
                </a:cubicBezTo>
                <a:cubicBezTo>
                  <a:pt x="1480057" y="779411"/>
                  <a:pt x="1378345" y="1098716"/>
                  <a:pt x="1132228" y="1280766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024205C-0305-278A-7A87-9B582538D3D0}"/>
              </a:ext>
            </a:extLst>
          </p:cNvPr>
          <p:cNvSpPr/>
          <p:nvPr/>
        </p:nvSpPr>
        <p:spPr>
          <a:xfrm>
            <a:off x="11671995" y="3452497"/>
            <a:ext cx="278010" cy="27801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491D3E5-EADC-AECB-5A36-3A8FAB266105}"/>
              </a:ext>
            </a:extLst>
          </p:cNvPr>
          <p:cNvCxnSpPr>
            <a:cxnSpLocks/>
          </p:cNvCxnSpPr>
          <p:nvPr/>
        </p:nvCxnSpPr>
        <p:spPr>
          <a:xfrm flipV="1">
            <a:off x="1499332" y="132188"/>
            <a:ext cx="460055" cy="630427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90285268-BA31-8C52-DA51-6960C2B5C93A}"/>
              </a:ext>
            </a:extLst>
          </p:cNvPr>
          <p:cNvSpPr txBox="1"/>
          <p:nvPr/>
        </p:nvSpPr>
        <p:spPr>
          <a:xfrm>
            <a:off x="6534242" y="2600800"/>
            <a:ext cx="344805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gency FB" panose="020B0503020202020204" pitchFamily="34" charset="0"/>
              </a:rPr>
              <a:t>BIDANG PEMADAMAN, PENYELAMATAN DAN SARANA PRASARANA DAN BIDANG PENCEGAHAN</a:t>
            </a:r>
            <a:endParaRPr lang="en-US" sz="2000" dirty="0">
              <a:latin typeface="Agency FB" panose="020B0503020202020204" pitchFamily="34" charset="0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259AC0E1-16B2-620A-884A-0F851B6BBFBB}"/>
              </a:ext>
            </a:extLst>
          </p:cNvPr>
          <p:cNvSpPr/>
          <p:nvPr/>
        </p:nvSpPr>
        <p:spPr>
          <a:xfrm>
            <a:off x="10350404" y="4085969"/>
            <a:ext cx="1461562" cy="142050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BPBD DAN BASARNAS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</a:t>
            </a: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PENANGANAN PASCA KEBAKARAN DAN BENCANA DAERAH)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5A65CEC2-B9B9-FF55-E769-43AC583F9BD8}"/>
              </a:ext>
            </a:extLst>
          </p:cNvPr>
          <p:cNvSpPr/>
          <p:nvPr/>
        </p:nvSpPr>
        <p:spPr>
          <a:xfrm>
            <a:off x="10349810" y="5547080"/>
            <a:ext cx="1461562" cy="14205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002">
            <a:schemeClr val="dk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PLN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(PENCEGAHANDAN PENANGGULANGAN KEBAKARAN)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D1BE121F-08B0-6EC9-C9B2-8F57320CB40E}"/>
              </a:ext>
            </a:extLst>
          </p:cNvPr>
          <p:cNvSpPr/>
          <p:nvPr/>
        </p:nvSpPr>
        <p:spPr>
          <a:xfrm>
            <a:off x="8298415" y="5591527"/>
            <a:ext cx="1461562" cy="142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MANGGALAGNI (KEBAKARAN HUTAN)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B87AA958-A2FA-0708-2668-1AFC861C7490}"/>
              </a:ext>
            </a:extLst>
          </p:cNvPr>
          <p:cNvSpPr/>
          <p:nvPr/>
        </p:nvSpPr>
        <p:spPr>
          <a:xfrm>
            <a:off x="6418883" y="5585548"/>
            <a:ext cx="1461562" cy="142050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dirty="0">
                <a:solidFill>
                  <a:schemeClr val="dk1"/>
                </a:solidFill>
                <a:latin typeface="Berlin Sans FB Demi" panose="020E0802020502020306" pitchFamily="34" charset="0"/>
                <a:cs typeface="Calibri"/>
                <a:sym typeface="Calibri"/>
              </a:rPr>
              <a:t>BOSOWA KAWASAN INDUSTRI (INSPEKSI ALAT PROTEKSI KEBAKARAN DAN RETRIBUSI PENGECEKAN)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61E34850-78CC-F488-6296-E499E817E5FF}"/>
              </a:ext>
            </a:extLst>
          </p:cNvPr>
          <p:cNvSpPr/>
          <p:nvPr/>
        </p:nvSpPr>
        <p:spPr>
          <a:xfrm>
            <a:off x="4687411" y="5612660"/>
            <a:ext cx="1461562" cy="142050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SELURUH PERANGKAT DAERAH KAB. MAROS (MKKG DAN INVENTARISASI APAR/APAB)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3B30BF9E-DBF5-E669-4F20-6AD2D7DD673C}"/>
              </a:ext>
            </a:extLst>
          </p:cNvPr>
          <p:cNvSpPr/>
          <p:nvPr/>
        </p:nvSpPr>
        <p:spPr>
          <a:xfrm>
            <a:off x="4668404" y="4113955"/>
            <a:ext cx="1461562" cy="1420506"/>
          </a:xfrm>
          <a:prstGeom prst="ellipse">
            <a:avLst/>
          </a:prstGeom>
          <a:solidFill>
            <a:srgbClr val="B779AA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8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KOTA MAKASSAR, KABUPATEN BONE, PANGKEP DAN GOWA (PENANGGULAAN KEBAKARAN DAN PENYELAMATAN DAERAH BERBATASAN)</a:t>
            </a:r>
            <a:endParaRPr lang="en-US" sz="800" dirty="0">
              <a:latin typeface="Berlin Sans FB Demi" panose="020E0802020502020306" pitchFamily="34" charset="0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D485468-4A0E-4225-E64B-0FFE4BC03EE8}"/>
              </a:ext>
            </a:extLst>
          </p:cNvPr>
          <p:cNvSpPr/>
          <p:nvPr/>
        </p:nvSpPr>
        <p:spPr>
          <a:xfrm>
            <a:off x="4668404" y="2647919"/>
            <a:ext cx="1461562" cy="1420506"/>
          </a:xfrm>
          <a:prstGeom prst="ellipse">
            <a:avLst/>
          </a:prstGeom>
          <a:solidFill>
            <a:srgbClr val="90A09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OBJEK VITAL </a:t>
            </a:r>
            <a:r>
              <a:rPr lang="en-US" sz="8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GUDANG PELURU, DEPO KERETA API DLL (PENANGGULANGAN KEBAKARAN DAN KECELAKAAN (Road Traffic Accident)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4C52251-72D3-6877-B1BE-8314D85C6823}"/>
              </a:ext>
            </a:extLst>
          </p:cNvPr>
          <p:cNvSpPr/>
          <p:nvPr/>
        </p:nvSpPr>
        <p:spPr>
          <a:xfrm>
            <a:off x="6788823" y="1182251"/>
            <a:ext cx="1461562" cy="142050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BKSDA (PENANGANAN EVAKUASI HEWAN LIAR (ULAR, BIAWAK, KUCING DLL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D930D68-8418-CF45-7D95-3FB0B0523AFC}"/>
              </a:ext>
            </a:extLst>
          </p:cNvPr>
          <p:cNvSpPr/>
          <p:nvPr/>
        </p:nvSpPr>
        <p:spPr>
          <a:xfrm>
            <a:off x="8618550" y="1165651"/>
            <a:ext cx="1461562" cy="1420506"/>
          </a:xfrm>
          <a:prstGeom prst="ellipse">
            <a:avLst/>
          </a:prstGeom>
          <a:solidFill>
            <a:srgbClr val="D0242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dk1"/>
              </a:buClr>
              <a:buSzPts val="1400"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RSUD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dr.LAPALALOI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 (BAHAN BERBAHATA BERACUN DAN PELEPASAN CINCIN)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5C86024-75FA-33B6-F2F6-ADF8AE298D93}"/>
              </a:ext>
            </a:extLst>
          </p:cNvPr>
          <p:cNvSpPr/>
          <p:nvPr/>
        </p:nvSpPr>
        <p:spPr>
          <a:xfrm>
            <a:off x="10385809" y="1150973"/>
            <a:ext cx="1461562" cy="14205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8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103 DESA/KELURAHAN (PEMBENTUKAN REDKAR, SOSIALISASI DAN PEMBERDAYAAN MASYARAKAT)</a:t>
            </a:r>
            <a:endParaRPr lang="en-US" sz="800" dirty="0">
              <a:latin typeface="Berlin Sans FB Demi" panose="020E0802020502020306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134A4E0-BF0E-76BB-E30A-3B9CFEDCAC32}"/>
              </a:ext>
            </a:extLst>
          </p:cNvPr>
          <p:cNvSpPr/>
          <p:nvPr/>
        </p:nvSpPr>
        <p:spPr>
          <a:xfrm>
            <a:off x="10359735" y="2602016"/>
            <a:ext cx="1461562" cy="142050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14 KECAMATAN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Berlin Sans FB Demi" panose="020E0802020502020306" pitchFamily="34" charset="0"/>
                <a:ea typeface="Calibri"/>
                <a:cs typeface="Calibri"/>
                <a:sym typeface="Calibri"/>
              </a:rPr>
              <a:t>(PEMBUKAAN POSKO/SEKTOR PEMADAM KEBAKARAN DAN PENYELAMATAN)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6C75A9-671C-EE28-77E2-E421F7D53F91}"/>
              </a:ext>
            </a:extLst>
          </p:cNvPr>
          <p:cNvSpPr/>
          <p:nvPr/>
        </p:nvSpPr>
        <p:spPr>
          <a:xfrm>
            <a:off x="4679425" y="1169200"/>
            <a:ext cx="1461562" cy="142050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800" dirty="0">
                <a:solidFill>
                  <a:schemeClr val="dk1"/>
                </a:solidFill>
                <a:latin typeface="Berlin Sans FB Demi" panose="020E0802020502020306" pitchFamily="34" charset="0"/>
                <a:cs typeface="Calibri"/>
                <a:sym typeface="Calibri"/>
              </a:rPr>
              <a:t>BANDAR UDARA INT. SULTAN HASANUDDIN (MOU PENANGGULANGAN  DAN PENYELAMATANKEBAKARAN DAN KECELAKAAN PESAWAT</a:t>
            </a:r>
            <a:endParaRPr lang="en-US" sz="9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18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1446-8B1D-4EC9-BB7F-86FA733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518DB8AB-6FE4-419E-BB16-A7938D9CD98C}"/>
              </a:ext>
            </a:extLst>
          </p:cNvPr>
          <p:cNvSpPr/>
          <p:nvPr/>
        </p:nvSpPr>
        <p:spPr>
          <a:xfrm>
            <a:off x="1232398" y="437368"/>
            <a:ext cx="4763027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C7B3-9C98-424C-BC3C-B3987BF9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2" y="274026"/>
            <a:ext cx="1236510" cy="1236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F10DDF-0D28-4523-9C29-2F3AEEE6D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8936298" y="331196"/>
            <a:ext cx="2725830" cy="10251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6BBE5A-25DA-46EE-85BF-72483EFA830F}"/>
              </a:ext>
            </a:extLst>
          </p:cNvPr>
          <p:cNvSpPr/>
          <p:nvPr/>
        </p:nvSpPr>
        <p:spPr>
          <a:xfrm>
            <a:off x="7616811" y="5764821"/>
            <a:ext cx="48577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SATPOL PP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DAMKAR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id-ID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&amp; </a:t>
            </a:r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SATLINMAS </a:t>
            </a:r>
          </a:p>
          <a:p>
            <a:pPr algn="ctr"/>
            <a:r>
              <a:rPr lang="en-US" sz="2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KABUPATEN MAROS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12CDD9-31CC-425A-ADE1-6DB3C3D605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788480" y="5770824"/>
            <a:ext cx="2739527" cy="7078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1ACDF3-89E3-45E0-92AB-2F078B16FC9C}"/>
              </a:ext>
            </a:extLst>
          </p:cNvPr>
          <p:cNvSpPr/>
          <p:nvPr/>
        </p:nvSpPr>
        <p:spPr>
          <a:xfrm>
            <a:off x="1766382" y="413108"/>
            <a:ext cx="4229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Capaian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Kinerja 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53996-461D-40F8-BE02-A4658ED9E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C11C2DE-C8A5-46F1-B181-5DB6281C6855}"/>
              </a:ext>
            </a:extLst>
          </p:cNvPr>
          <p:cNvGraphicFramePr>
            <a:graphicFrameLocks noGrp="1"/>
          </p:cNvGraphicFramePr>
          <p:nvPr/>
        </p:nvGraphicFramePr>
        <p:xfrm>
          <a:off x="788480" y="1382531"/>
          <a:ext cx="10781601" cy="4337307"/>
        </p:xfrm>
        <a:graphic>
          <a:graphicData uri="http://schemas.openxmlformats.org/drawingml/2006/table">
            <a:tbl>
              <a:tblPr/>
              <a:tblGrid>
                <a:gridCol w="660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2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3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7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1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3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467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1003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b="1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NO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2679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b="1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TUJUAN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4178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b="1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SASARAN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76275" marR="671195" algn="ctr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id-ID" sz="1100" b="1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INDIKATOR KINERJA SASARAN(IMPACT)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Cambria"/>
                          <a:ea typeface="Cambria"/>
                          <a:cs typeface="Cambria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1498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b="1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TOLAK UKUR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175" algn="ctr">
                        <a:lnSpc>
                          <a:spcPts val="1185"/>
                        </a:lnSpc>
                        <a:spcAft>
                          <a:spcPts val="0"/>
                        </a:spcAft>
                      </a:pPr>
                      <a:r>
                        <a:rPr lang="id-ID" sz="1100" b="1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TARGET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" algn="ctr">
                        <a:lnSpc>
                          <a:spcPts val="1185"/>
                        </a:lnSpc>
                        <a:spcAft>
                          <a:spcPts val="0"/>
                        </a:spcAft>
                      </a:pPr>
                      <a:r>
                        <a:rPr lang="id-ID" sz="1100" b="1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REALISASI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800">
                        <a:latin typeface="Times New Roman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3175" algn="ctr">
                        <a:lnSpc>
                          <a:spcPts val="1185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3810" algn="ctr">
                        <a:lnSpc>
                          <a:spcPts val="1185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Cambria"/>
                          <a:ea typeface="Cambria"/>
                          <a:cs typeface="Cambria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080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10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1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66675" marR="698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Meningkatkan Kualitas Mutu Pelayanan Dasar Ketentraman, Ketertiban Umum dan Linmas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67310" marR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Meningkatnya Kualitas Mutu Pelayanan Dasar </a:t>
                      </a:r>
                      <a:r>
                        <a:rPr lang="id-ID" sz="1100" dirty="0" err="1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Ketentraman</a:t>
                      </a: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, Ketertiban Umum dan Perlindungan Masyarakat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173990">
                        <a:lnSpc>
                          <a:spcPct val="115000"/>
                        </a:lnSpc>
                        <a:spcBef>
                          <a:spcPts val="81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Predikat Evaluasi SAKIP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71120"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BB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B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ambria"/>
                          <a:ea typeface="Cambria"/>
                          <a:cs typeface="Cambria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 marR="1739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Tingkat kepuasan internal terhadap layanan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67310">
                        <a:lnSpc>
                          <a:spcPts val="1185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kesekretariatan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71120" marR="647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3,00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838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3,00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Cambria"/>
                          <a:ea typeface="Cambria"/>
                          <a:cs typeface="Cambria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Persentase pegawai </a:t>
                      </a:r>
                      <a:r>
                        <a:rPr lang="id-ID" sz="1100" spc="-2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dengan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67310" marR="60960">
                        <a:lnSpc>
                          <a:spcPts val="127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tabLst>
                          <a:tab pos="597535" algn="l"/>
                        </a:tabLs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SKP	</a:t>
                      </a:r>
                      <a:r>
                        <a:rPr lang="id-ID" sz="1100" spc="-15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minimal </a:t>
                      </a: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“BAIK”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69850" marR="647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100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990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75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Cambria"/>
                          <a:ea typeface="Cambria"/>
                          <a:cs typeface="Cambria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 marR="6032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7085" algn="l"/>
                        </a:tabLs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Persentase anggaran	</a:t>
                      </a:r>
                      <a:r>
                        <a:rPr lang="id-ID" sz="1100" spc="-25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yang </a:t>
                      </a: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menjadi temuan materil	hasil pemeriksaan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6731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BPK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71120" marR="647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-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-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ambria"/>
                          <a:ea typeface="Cambria"/>
                          <a:cs typeface="Cambria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779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1079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d-ID" sz="110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2</a:t>
                      </a:r>
                      <a:endParaRPr lang="en-US" sz="110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6667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Meningkatkan Ketentraman dan Ketertiban Umum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139065">
                        <a:lnSpc>
                          <a:spcPct val="115000"/>
                        </a:lnSpc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Meningkatnya Penerapan Jenis dan Mutu Pelayanan dasar </a:t>
                      </a:r>
                      <a:r>
                        <a:rPr lang="id-ID" sz="1100" dirty="0" err="1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Ketentraman</a:t>
                      </a: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, Ketertiban Umum, dan </a:t>
                      </a:r>
                      <a:r>
                        <a:rPr lang="id-ID" sz="1100" dirty="0" err="1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Perlidungan</a:t>
                      </a: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 Masyarakat sesuai standar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1003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Persentase Capaian Standar Pelayanan Minimal Ketentraman Ketertiban Umum Yang Memenuhi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67310">
                        <a:lnSpc>
                          <a:spcPts val="1185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Target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69850" marR="647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100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990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100</a:t>
                      </a:r>
                      <a:r>
                        <a:rPr lang="en-US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 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Cambria"/>
                          <a:ea typeface="Cambria"/>
                          <a:cs typeface="Cambria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6731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Persentase Penurunan Pelanggaran Perda/Perbup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Perda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Perkada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yang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memuat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sanksiyang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ditegakkan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---------------------------------------------------------- x 100 %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keseluruhan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Perda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Perkada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yang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memuat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sanksi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5</a:t>
                      </a: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69850" marR="647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990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7.58 %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Cambria"/>
                          <a:ea typeface="Cambria"/>
                          <a:cs typeface="Cambria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647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480929"/>
                  </a:ext>
                </a:extLst>
              </a:tr>
              <a:tr h="497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10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3</a:t>
                      </a:r>
                      <a:endParaRPr lang="en-US" sz="110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Meningkatnya Kualitas Pelayanan Pencegahan dan Penanganan Kebakaran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869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Meningkatnya </a:t>
                      </a:r>
                      <a:r>
                        <a:rPr lang="id-ID" sz="1100" dirty="0" err="1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Mitigasi</a:t>
                      </a: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 dan Adaptasi Wilayah Terhadap </a:t>
                      </a:r>
                      <a:r>
                        <a:rPr lang="id-ID" sz="1100" dirty="0" err="1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Resiko</a:t>
                      </a: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 Bencana Kebakaran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1739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Tingkat Waktu Tanggap (</a:t>
                      </a:r>
                      <a:r>
                        <a:rPr lang="id-ID" sz="1100" dirty="0" err="1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Respon</a:t>
                      </a: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 </a:t>
                      </a:r>
                      <a:r>
                        <a:rPr lang="id-ID" sz="1100" dirty="0" err="1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Time</a:t>
                      </a:r>
                      <a:r>
                        <a:rPr lang="id-ID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 Rate) Pada Daerah Layanan Wilayah Manajemen Kebakaran (WMK)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66675" marR="647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15 </a:t>
                      </a:r>
                      <a:r>
                        <a:rPr lang="en-US" sz="1100" dirty="0" err="1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Menit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  <a:p>
                      <a:pPr marL="135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11.24 </a:t>
                      </a:r>
                      <a:r>
                        <a:rPr lang="en-US" sz="1100" dirty="0" err="1">
                          <a:latin typeface="Times New Roman" pitchFamily="18" charset="0"/>
                          <a:ea typeface="Cambria"/>
                          <a:cs typeface="Times New Roman" pitchFamily="18" charset="0"/>
                        </a:rPr>
                        <a:t>Menit</a:t>
                      </a:r>
                      <a:endParaRPr lang="en-US" sz="1100" dirty="0">
                        <a:latin typeface="Times New Roman" pitchFamily="18" charset="0"/>
                        <a:ea typeface="Cambri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ambria"/>
                          <a:ea typeface="Cambria"/>
                          <a:cs typeface="Cambria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768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C61E741-1131-4AE7-96DE-4BDC024053D3}"/>
              </a:ext>
            </a:extLst>
          </p:cNvPr>
          <p:cNvSpPr/>
          <p:nvPr/>
        </p:nvSpPr>
        <p:spPr>
          <a:xfrm>
            <a:off x="667856" y="0"/>
            <a:ext cx="4754753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B4F96-89C7-4C1D-A44E-52E2BE2506B4}"/>
              </a:ext>
            </a:extLst>
          </p:cNvPr>
          <p:cNvSpPr/>
          <p:nvPr/>
        </p:nvSpPr>
        <p:spPr>
          <a:xfrm>
            <a:off x="1320800" y="0"/>
            <a:ext cx="41104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LHE/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Capaian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Kinerja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3DB9BE-5066-4270-AAD8-088349008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3" y="0"/>
            <a:ext cx="971245" cy="97124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656531" y="2721925"/>
            <a:ext cx="1392865" cy="73365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73E1CA7-6400-4AA0-83A5-3FFC759DFB5D}"/>
              </a:ext>
            </a:extLst>
          </p:cNvPr>
          <p:cNvGraphicFramePr>
            <a:graphicFrameLocks noGrp="1"/>
          </p:cNvGraphicFramePr>
          <p:nvPr/>
        </p:nvGraphicFramePr>
        <p:xfrm>
          <a:off x="7434711" y="1252700"/>
          <a:ext cx="4002082" cy="3890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9116">
                <a:tc gridSpan="2">
                  <a:txBody>
                    <a:bodyPr/>
                    <a:lstStyle/>
                    <a:p>
                      <a:pPr algn="ctr"/>
                      <a:r>
                        <a:rPr lang="id-ID" b="1" dirty="0">
                          <a:latin typeface="Times New Roman" pitchFamily="18" charset="0"/>
                          <a:cs typeface="Times New Roman" pitchFamily="18" charset="0"/>
                        </a:rPr>
                        <a:t>Rencana tindak lanjut agar capaian kinerja lebih baik lagi yaitu: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343">
                <a:tc>
                  <a:txBody>
                    <a:bodyPr/>
                    <a:lstStyle/>
                    <a:p>
                      <a:pPr algn="ctr"/>
                      <a:r>
                        <a:rPr lang="id-ID" sz="1800" b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Mempublikasikan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Dokumen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Perencanaan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Kinerja</a:t>
                      </a:r>
                      <a:endParaRPr lang="id-ID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435">
                <a:tc>
                  <a:txBody>
                    <a:bodyPr/>
                    <a:lstStyle/>
                    <a:p>
                      <a:pPr algn="ctr"/>
                      <a:r>
                        <a:rPr lang="id-ID" sz="1800" b="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Menyelaraskan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SKP dan PK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sesuai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Target yang di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rencanakan</a:t>
                      </a:r>
                      <a:endParaRPr lang="id-ID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435">
                <a:tc>
                  <a:txBody>
                    <a:bodyPr/>
                    <a:lstStyle/>
                    <a:p>
                      <a:pPr algn="ctr"/>
                      <a:r>
                        <a:rPr lang="id-ID" sz="1800" b="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Melakukan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Monitoring dan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Evaluasi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secara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berkala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dan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berjenjang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atas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pengukuran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capaian</a:t>
                      </a:r>
                      <a:r>
                        <a:rPr lang="en-US" sz="1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kinerja</a:t>
                      </a:r>
                      <a:endParaRPr lang="id-ID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1108112-561A-4ACB-929D-75501FD53230}"/>
              </a:ext>
            </a:extLst>
          </p:cNvPr>
          <p:cNvGraphicFramePr>
            <a:graphicFrameLocks noGrp="1"/>
          </p:cNvGraphicFramePr>
          <p:nvPr/>
        </p:nvGraphicFramePr>
        <p:xfrm>
          <a:off x="543446" y="1074976"/>
          <a:ext cx="4879163" cy="525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0511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Komponen</a:t>
                      </a:r>
                      <a:r>
                        <a:rPr lang="id-ID" baseline="0" dirty="0">
                          <a:latin typeface="Times New Roman" pitchFamily="18" charset="0"/>
                          <a:cs typeface="Times New Roman" pitchFamily="18" charset="0"/>
                        </a:rPr>
                        <a:t>  Yang Di Nilai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Bobot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Hasil Evaluasi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50">
                <a:tc>
                  <a:txBody>
                    <a:bodyPr/>
                    <a:lstStyle/>
                    <a:p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Perencanaan Kinerja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550">
                <a:tc>
                  <a:txBody>
                    <a:bodyPr/>
                    <a:lstStyle/>
                    <a:p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Pengukuran Kinerja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659">
                <a:tc>
                  <a:txBody>
                    <a:bodyPr/>
                    <a:lstStyle/>
                    <a:p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Pelaporan Kinerja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15%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659">
                <a:tc>
                  <a:txBody>
                    <a:bodyPr/>
                    <a:lstStyle/>
                    <a:p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Evaluasi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Akuntabilitas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Kinerja 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659">
                <a:tc gridSpan="2"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Jumlah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id-ID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29250">
                <a:tc gridSpan="4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0" dirty="0">
                          <a:latin typeface="Times New Roman" pitchFamily="18" charset="0"/>
                          <a:cs typeface="Times New Roman" pitchFamily="18" charset="0"/>
                        </a:rPr>
                        <a:t>Hasil evaluasi 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LHP </a:t>
                      </a:r>
                      <a:r>
                        <a:rPr lang="id-ID" sz="1600" b="0" dirty="0">
                          <a:latin typeface="Times New Roman" pitchFamily="18" charset="0"/>
                          <a:cs typeface="Times New Roman" pitchFamily="18" charset="0"/>
                        </a:rPr>
                        <a:t>capaian kinerja tahun 20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lang="id-ID" sz="1600" b="0" dirty="0">
                          <a:latin typeface="Times New Roman" pitchFamily="18" charset="0"/>
                          <a:cs typeface="Times New Roman" pitchFamily="18" charset="0"/>
                        </a:rPr>
                        <a:t> Satpol PP dan</a:t>
                      </a:r>
                      <a:r>
                        <a:rPr lang="id-ID" sz="16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Damkar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d-ID" sz="1600" b="0" dirty="0">
                          <a:latin typeface="Times New Roman" pitchFamily="18" charset="0"/>
                          <a:cs typeface="Times New Roman" pitchFamily="18" charset="0"/>
                        </a:rPr>
                        <a:t>memperoleh nilai 6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id-ID" sz="1600" b="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id-ID" sz="1600" b="0" dirty="0">
                          <a:latin typeface="Times New Roman" pitchFamily="18" charset="0"/>
                          <a:cs typeface="Times New Roman" pitchFamily="18" charset="0"/>
                        </a:rPr>
                        <a:t> dengan </a:t>
                      </a:r>
                      <a:r>
                        <a:rPr lang="en-US" sz="1600" b="0" dirty="0" err="1">
                          <a:latin typeface="Times New Roman" pitchFamily="18" charset="0"/>
                          <a:cs typeface="Times New Roman" pitchFamily="18" charset="0"/>
                        </a:rPr>
                        <a:t>interprestasi</a:t>
                      </a:r>
                      <a:r>
                        <a:rPr lang="id-ID" sz="16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err="1">
                          <a:latin typeface="Times New Roman" pitchFamily="18" charset="0"/>
                          <a:cs typeface="Times New Roman" pitchFamily="18" charset="0"/>
                        </a:rPr>
                        <a:t>baik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(B)</a:t>
                      </a:r>
                      <a:r>
                        <a:rPr lang="id-ID" sz="1600" b="0" dirty="0">
                          <a:latin typeface="Times New Roman" pitchFamily="18" charset="0"/>
                          <a:cs typeface="Times New Roman" pitchFamily="18" charset="0"/>
                        </a:rPr>
                        <a:t> dan diharapkan capaian kinerja akan lebih ditingkatkan lagi pada tahun berikutnya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73AA644-E00D-44CD-97DE-B24B697BD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8065988" y="5388052"/>
            <a:ext cx="3370805" cy="1097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082A14-DFE4-4DAD-AE26-135A03D8E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7930941" y="80317"/>
            <a:ext cx="3137552" cy="9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48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7BA6B54-FD0C-4B20-816F-3B6BEEA1D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90C7AB-40E9-481F-980A-EDD19EFF3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ADD3AA-6CC0-4B1A-B4A3-98AD78A1E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839" y="758952"/>
            <a:ext cx="2842930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 descr="Logo Kabupaten Maros Vector Cdr &amp; Png HD | GUDRIL LOGO | Tempat-nya  Download logo CDR">
            <a:extLst>
              <a:ext uri="{FF2B5EF4-FFF2-40B4-BE49-F238E27FC236}">
                <a16:creationId xmlns:a16="http://schemas.microsoft.com/office/drawing/2014/main" id="{2680892F-C71D-4318-2604-BD000ABC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9845" y="1391353"/>
            <a:ext cx="2568918" cy="192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73D5959-733D-49EB-9C7B-0B65AD3B9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758952"/>
            <a:ext cx="2396659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C7689F-BE25-443E-B15D-45268CC4A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839" y="4115150"/>
            <a:ext cx="2842930" cy="19838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6" descr="Kementerian Pendayagunaan Aparatur Negara dan Reformasi Birokrasi - Fondasi  Baru Bagi Aparatur Sipil Negara (ASN)">
            <a:extLst>
              <a:ext uri="{FF2B5EF4-FFF2-40B4-BE49-F238E27FC236}">
                <a16:creationId xmlns:a16="http://schemas.microsoft.com/office/drawing/2014/main" id="{B59539E2-F9A8-37B2-7C79-61581C7F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3722" y="33002"/>
            <a:ext cx="2568918" cy="97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296173E-160F-42EA-B0C9-8E2804C9A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2722807"/>
            <a:ext cx="2396659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BCD16DE-D356-6505-98F9-62B107BA6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98617" y="5251410"/>
            <a:ext cx="1893282" cy="132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5FD8413-571F-456D-BB62-4C204826E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7845671C-7F51-BFCB-AB6D-4318BD06F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254705"/>
              </p:ext>
            </p:extLst>
          </p:nvPr>
        </p:nvGraphicFramePr>
        <p:xfrm>
          <a:off x="247921" y="1042193"/>
          <a:ext cx="11560030" cy="561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809">
                  <a:extLst>
                    <a:ext uri="{9D8B030D-6E8A-4147-A177-3AD203B41FA5}">
                      <a16:colId xmlns:a16="http://schemas.microsoft.com/office/drawing/2014/main" val="2374648376"/>
                    </a:ext>
                  </a:extLst>
                </a:gridCol>
                <a:gridCol w="1140903">
                  <a:extLst>
                    <a:ext uri="{9D8B030D-6E8A-4147-A177-3AD203B41FA5}">
                      <a16:colId xmlns:a16="http://schemas.microsoft.com/office/drawing/2014/main" val="283616096"/>
                    </a:ext>
                  </a:extLst>
                </a:gridCol>
                <a:gridCol w="4840448">
                  <a:extLst>
                    <a:ext uri="{9D8B030D-6E8A-4147-A177-3AD203B41FA5}">
                      <a16:colId xmlns:a16="http://schemas.microsoft.com/office/drawing/2014/main" val="174468642"/>
                    </a:ext>
                  </a:extLst>
                </a:gridCol>
                <a:gridCol w="5163870">
                  <a:extLst>
                    <a:ext uri="{9D8B030D-6E8A-4147-A177-3AD203B41FA5}">
                      <a16:colId xmlns:a16="http://schemas.microsoft.com/office/drawing/2014/main" val="7824661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NO</a:t>
                      </a:r>
                      <a:endParaRPr lang="en-ID" sz="11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TAHAPAN</a:t>
                      </a:r>
                      <a:endParaRPr lang="en-ID" sz="11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PERMASALAHAN</a:t>
                      </a:r>
                      <a:endParaRPr lang="en-ID" sz="11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SOLUSI</a:t>
                      </a:r>
                      <a:endParaRPr lang="en-ID" sz="11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749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1.</a:t>
                      </a:r>
                      <a:endParaRPr lang="en-ID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05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Pengumpulan</a:t>
                      </a:r>
                      <a:r>
                        <a:rPr lang="en-ID" sz="105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lphaLcPeriod"/>
                      </a:pP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Tidak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tersedianya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data (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tidak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terdokumen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baik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)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sejumlah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kegiatan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dilaksanakan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tetapi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tidak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tercatat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;</a:t>
                      </a:r>
                    </a:p>
                    <a:p>
                      <a:pPr marL="228600" indent="-228600">
                        <a:buFont typeface="+mj-lt"/>
                        <a:buAutoNum type="alphaLcPeriod"/>
                      </a:pP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Kurangnya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sumber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daya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aparatur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mampu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mengoperasikan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komputer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dengan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baik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mahir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Memberikan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kesempatan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kepada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perencana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pelaksana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teknis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untuk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mengikuti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pelatihan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mengenai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Standar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Pelayanan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Minimal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280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2.</a:t>
                      </a:r>
                      <a:endParaRPr lang="en-ID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05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Penghitungan</a:t>
                      </a:r>
                      <a:r>
                        <a:rPr lang="en-ID" sz="105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Kebutuhan</a:t>
                      </a:r>
                      <a:endParaRPr lang="en-ID" sz="105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lvl="0" indent="-228600">
                        <a:lnSpc>
                          <a:spcPct val="115000"/>
                        </a:lnSpc>
                        <a:buFont typeface="+mj-lt"/>
                        <a:buAutoNum type="alphaLcPeriod"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Belum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adanya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pemetaan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daerah-daerah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rawan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bencana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;</a:t>
                      </a:r>
                      <a:endParaRPr lang="en-ID" sz="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228600" lvl="0" indent="-228600">
                        <a:lnSpc>
                          <a:spcPct val="115000"/>
                        </a:lnSpc>
                        <a:buFont typeface="+mj-lt"/>
                        <a:buAutoNum type="alphaLcPeriod"/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Banyaknya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jumlah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tenaga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honor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satpol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PP dan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Damkar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,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sehingga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anggaran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ada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, di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peruntukan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untuk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memenuhi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jasa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tenaga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honor</a:t>
                      </a:r>
                      <a:endParaRPr lang="en-ID" sz="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228600" lvl="0" indent="-2286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lphaLcPeriod"/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Kondisi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sarana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prasarana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masih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perlu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tambah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Alat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Komputerisasi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Komunikasi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Lapangan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.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utamanya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mobil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operasional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Satdalmas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,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Patroli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, Alat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Pelindung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Diri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(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Satpol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PP dan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Damkar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) dan Armada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Pemadam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masih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terdapat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beberapa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Kecamatan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belum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memiliki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Armada dan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Penempatan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personil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Sektor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Kecamatan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(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Tompobulu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,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Mallawa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,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Cenrana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, Simbang, Lau,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Maros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Baru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Mandai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).</a:t>
                      </a:r>
                      <a:endParaRPr lang="en-ID" sz="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lvl="0" indent="-228600">
                        <a:lnSpc>
                          <a:spcPct val="115000"/>
                        </a:lnSpc>
                        <a:buFont typeface="+mj-lt"/>
                        <a:buAutoNum type="alphaLcPeriod"/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Perlu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adanya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pemetaan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daerah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rawan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bencana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penambahan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beberapa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Wilayah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Manajemen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;</a:t>
                      </a:r>
                      <a:endParaRPr lang="en-ID" sz="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228600" lvl="0" indent="-228600">
                        <a:lnSpc>
                          <a:spcPct val="115000"/>
                        </a:lnSpc>
                        <a:buFont typeface="+mj-lt"/>
                        <a:buAutoNum type="alphaLcPeriod"/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Mengajukan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untuk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melakukan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pengangkatan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khusus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kepada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tenaga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honor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Satpol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PP dan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Damkar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serta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melakukan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seleksi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kembali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untuk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mengurangi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jumlah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tenaga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honor yang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tidak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melaksankan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tugas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sebagaimana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mestinya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;</a:t>
                      </a:r>
                      <a:endParaRPr lang="en-ID" sz="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228600" lvl="0" indent="-2286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lphaLcPeriod"/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Penambahan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jumlah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sarana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prasaran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berupa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Komputer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PC/Laptop, Alat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Komunikasi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Berupa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HT (Handy Talky) armada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pengangkut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petugas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Satpol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PP (Mobil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Dalmas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Mobil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Patroli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(Double Cabin), Alat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Pelindung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Diri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(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Pakaian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Huru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-Hara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Satpol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), Alat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Pelindung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Diri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Damkar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(Breathing Apparatus, Fire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Jaket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, Helm, Sepatu,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Selang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,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Nozzel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Peralatan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Rescue) dan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Penambahan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Armada Fire Fighter (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Penembak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), Fire Rescue (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Penyelamat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) dan Mobil Ambulance (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Evakuasi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Korban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)</a:t>
                      </a:r>
                      <a:endParaRPr lang="en-ID" sz="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4325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3.</a:t>
                      </a:r>
                      <a:endParaRPr lang="en-ID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05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Perencanaan</a:t>
                      </a:r>
                      <a:r>
                        <a:rPr lang="en-ID" sz="105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105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Penganggaran</a:t>
                      </a:r>
                      <a:endParaRPr lang="en-ID" sz="105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a.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Kurangnya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Anggaran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dalam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mendukung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program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kegiatan</a:t>
                      </a:r>
                      <a:endParaRPr lang="en-ID" sz="9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b.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Kurangnya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sarana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prasarana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pendukung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pelaksanaan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tugas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fungsi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;</a:t>
                      </a:r>
                    </a:p>
                    <a:p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c. 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Peningkatan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Kapasitas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SDM Sub Bagian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lphaLcPeriod"/>
                      </a:pP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Penambahan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anggaran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Terkait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Pencapaian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Target SPM</a:t>
                      </a:r>
                    </a:p>
                    <a:p>
                      <a:pPr marL="228600" indent="-228600">
                        <a:buFont typeface="+mj-lt"/>
                        <a:buAutoNum type="alphaLcPeriod"/>
                      </a:pP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pemenuhan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kebutuhan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sarana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prasarana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pelaksanaan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tugas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Pencapaian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Target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Pemenuhan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SPM(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Komputer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/Laptop dan Print);</a:t>
                      </a:r>
                    </a:p>
                    <a:p>
                      <a:pPr marL="228600" indent="-228600">
                        <a:buFont typeface="+mj-lt"/>
                        <a:buAutoNum type="alphaLcPeriod"/>
                      </a:pP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Diklat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SPM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26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4.</a:t>
                      </a:r>
                      <a:endParaRPr lang="en-ID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05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Pelaksanaan</a:t>
                      </a:r>
                      <a:endParaRPr lang="en-ID" sz="105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lphaLcPeriod"/>
                      </a:pP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Lemahnya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fungsi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koordinasi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sinergitas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antara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dinas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/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instansi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terkait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;</a:t>
                      </a:r>
                    </a:p>
                    <a:p>
                      <a:pPr marL="228600" indent="-228600">
                        <a:buFont typeface="+mj-lt"/>
                        <a:buAutoNum type="alphaLcPeriod"/>
                      </a:pP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Masih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banyaknya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Aparatur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belum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memenuhi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standar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kompetensi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sesuai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Permendagri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Nomor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16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Tahun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2009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tentang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Standar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Kualifikasi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Aparatur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Pemadam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Di Daerah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Peraturan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Pemerintah</a:t>
                      </a:r>
                      <a:r>
                        <a:rPr lang="en-ID" sz="105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16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tahun</a:t>
                      </a:r>
                      <a:r>
                        <a:rPr lang="en-ID" sz="105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2018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tentang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Satpol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PP.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lphaLcPeriod"/>
                      </a:pP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Meningkatkan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kerjasama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intensif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dengan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berbagai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pihak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guna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mengoptimalkan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penyelenggaraan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ketertiban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umum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ketentraman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masyarakat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;</a:t>
                      </a:r>
                    </a:p>
                    <a:p>
                      <a:pPr marL="228600" indent="-228600">
                        <a:buFont typeface="+mj-lt"/>
                        <a:buAutoNum type="alphaLcPeriod"/>
                      </a:pP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Mengirim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Aparatur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untuk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mengikuti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Diklat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pengembangan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SDM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Aparatur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Satpol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PP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Damkar</a:t>
                      </a:r>
                      <a:endParaRPr lang="en-ID" sz="9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903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5.</a:t>
                      </a:r>
                      <a:endParaRPr lang="en-ID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05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Pelaporan</a:t>
                      </a:r>
                      <a:endParaRPr lang="en-ID" sz="105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Pelaporan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Belum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Sepenuhnya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Berbasis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SPBE (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Sistem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Pemerintahan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Berbasis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Elektronik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Sebaiknya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Pelaporan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Berbasis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SPBE (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Sistem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Pemerintahan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Berbasis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Elektronik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)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Segera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Terapkan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Agar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Lebih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Efisien</a:t>
                      </a:r>
                      <a:r>
                        <a:rPr lang="en-ID" sz="9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Cepat</a:t>
                      </a:r>
                      <a:endParaRPr lang="en-ID" sz="9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82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6.</a:t>
                      </a:r>
                      <a:endParaRPr lang="en-ID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05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Lain-lain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+mj-lt"/>
                        <a:buAutoNum type="alphaLcPeriod"/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Tidak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adanya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Hydran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sumber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air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untuk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pemadamam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; </a:t>
                      </a:r>
                      <a:endParaRPr lang="en-ID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+mj-lt"/>
                        <a:buAutoNum type="alphaLcPeriod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Masih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adanya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kondisi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jalan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rusak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sulit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dijangkau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mobil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pemadam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;</a:t>
                      </a:r>
                      <a:endParaRPr lang="en-ID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Kurangnya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wilayah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manajemen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mengkibatkan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sulitnya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pengendalian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lokasi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luar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WMK;</a:t>
                      </a:r>
                      <a:endParaRPr lang="en-ID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Biaya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pemeliharaan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peralatan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pemadam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masih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terpusat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bagian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keuangan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daerah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sehinggah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dalam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pengurusan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perbaikan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menjadi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terhambat</a:t>
                      </a:r>
                      <a:endParaRPr lang="en-ID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 </a:t>
                      </a:r>
                      <a:endParaRPr lang="en-ID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Mengusulkan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kepada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Pemerintah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Daerah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untuk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menambah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pos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pemadam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;</a:t>
                      </a:r>
                      <a:endParaRPr lang="en-ID" sz="900" dirty="0">
                        <a:solidFill>
                          <a:schemeClr val="dk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Perbaikan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jalan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tidak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bisa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jangkau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oleh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mobil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pemadam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;</a:t>
                      </a:r>
                      <a:endParaRPr lang="en-ID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Perlu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adanya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pembuatan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sumur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penampungan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air di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beberapa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titik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tersebar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WMK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sebagai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sumber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air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bagi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pemadam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;</a:t>
                      </a:r>
                      <a:endParaRPr lang="en-ID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Sebaiknya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biaya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pemeliharaan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peralatan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pemadan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kelola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langsung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oleh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instansi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bersangkutan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sehingga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proses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perbaikan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menjadi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cepat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dapat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gunakan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apabila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terjadi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kebakaran</a:t>
                      </a:r>
                      <a:endParaRPr lang="en-ID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796607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892D29B-7346-3156-4298-AE7AF238F464}"/>
              </a:ext>
            </a:extLst>
          </p:cNvPr>
          <p:cNvSpPr/>
          <p:nvPr/>
        </p:nvSpPr>
        <p:spPr>
          <a:xfrm>
            <a:off x="1406094" y="93106"/>
            <a:ext cx="66399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Hambatan-hambatan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yang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ditemui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556C0A-D266-29E3-EDB4-6E3D7A82CB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3" y="0"/>
            <a:ext cx="971245" cy="9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96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empat Penampung Konten 7" descr="Bagan">
            <a:extLst>
              <a:ext uri="{FF2B5EF4-FFF2-40B4-BE49-F238E27FC236}">
                <a16:creationId xmlns:a16="http://schemas.microsoft.com/office/drawing/2014/main" id="{20C180B3-FF82-4BC4-AA2E-E7DF3EF96D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176336"/>
              </p:ext>
            </p:extLst>
          </p:nvPr>
        </p:nvGraphicFramePr>
        <p:xfrm>
          <a:off x="866647" y="1165289"/>
          <a:ext cx="7293610" cy="532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BCA5001-3782-5163-D5D3-8F3E78F8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82" y="2763079"/>
            <a:ext cx="2067634" cy="33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Kementerian Pendayagunaan Aparatur Negara dan Reformasi Birokrasi - Fondasi  Baru Bagi Aparatur Sipil Negara (ASN)">
            <a:extLst>
              <a:ext uri="{FF2B5EF4-FFF2-40B4-BE49-F238E27FC236}">
                <a16:creationId xmlns:a16="http://schemas.microsoft.com/office/drawing/2014/main" id="{8A9EA58B-B950-6E08-D8D9-B1880FA93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2" y="110211"/>
            <a:ext cx="2613727" cy="99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Logo Kabupaten Maros Vector Cdr &amp; Png HD | GUDRIL LOGO | Tempat-nya  Download logo CDR">
            <a:extLst>
              <a:ext uri="{FF2B5EF4-FFF2-40B4-BE49-F238E27FC236}">
                <a16:creationId xmlns:a16="http://schemas.microsoft.com/office/drawing/2014/main" id="{926F022B-3ADB-74E7-4DEB-971DA0B3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641" y="128749"/>
            <a:ext cx="2213317" cy="16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F4AA0C-885B-4C71-50D8-342DF24F3A08}"/>
              </a:ext>
            </a:extLst>
          </p:cNvPr>
          <p:cNvSpPr/>
          <p:nvPr/>
        </p:nvSpPr>
        <p:spPr>
          <a:xfrm>
            <a:off x="2464904" y="2146852"/>
            <a:ext cx="5188226" cy="342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EVALUASI REFORMASI BIROKRASI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SATPOL PP, DAMKAR DAN PENYELAMATAN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KAB. MAROS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1AC8E-A830-1F45-A4C8-7D9BC8AA4A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7355443" y="380165"/>
            <a:ext cx="2106198" cy="1292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80A2D1-6DA7-1BD2-F474-58BD9A0AFC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8" b="31672"/>
          <a:stretch/>
        </p:blipFill>
        <p:spPr>
          <a:xfrm>
            <a:off x="7734448" y="4698312"/>
            <a:ext cx="1559295" cy="367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7F4D93-CBDB-09BC-0D3F-54186D861A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61" y="2584693"/>
            <a:ext cx="1361194" cy="1169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A46BB3-2D0A-84EC-BC63-4F39383FA6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573" y="3861352"/>
            <a:ext cx="1569170" cy="783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8A0E8F-6103-2481-A148-C922D61E93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01" y="5189952"/>
            <a:ext cx="1499498" cy="1317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8F2022-CF0A-0DBC-7E76-8389D8C38A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5" y="2279563"/>
            <a:ext cx="949591" cy="76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68FC7-83C8-51CB-1D7C-FEE2B377AC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73" y="1102413"/>
            <a:ext cx="1177150" cy="1177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4AADDE-94C1-316D-7462-82325B8BB6E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2" r="1"/>
          <a:stretch/>
        </p:blipFill>
        <p:spPr>
          <a:xfrm>
            <a:off x="4078173" y="5211711"/>
            <a:ext cx="1591830" cy="13746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BC87FD-347D-381B-D354-F52E94C9118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52537"/>
          <a:stretch/>
        </p:blipFill>
        <p:spPr>
          <a:xfrm>
            <a:off x="220387" y="5240286"/>
            <a:ext cx="1427698" cy="125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1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Abstract White Geometric Background 3473536 Vector Art at Vecteezy">
            <a:extLst>
              <a:ext uri="{FF2B5EF4-FFF2-40B4-BE49-F238E27FC236}">
                <a16:creationId xmlns:a16="http://schemas.microsoft.com/office/drawing/2014/main" id="{9E051E12-31FD-B4CD-B598-39007BCCD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B1158B2-AED2-9B51-CD70-B5781DB9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42" y="5398955"/>
            <a:ext cx="432747" cy="6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>
            <a:extLst>
              <a:ext uri="{FF2B5EF4-FFF2-40B4-BE49-F238E27FC236}">
                <a16:creationId xmlns:a16="http://schemas.microsoft.com/office/drawing/2014/main" id="{D1277B75-FE4F-B881-7257-4AC559EDE7CD}"/>
              </a:ext>
            </a:extLst>
          </p:cNvPr>
          <p:cNvGrpSpPr/>
          <p:nvPr/>
        </p:nvGrpSpPr>
        <p:grpSpPr>
          <a:xfrm>
            <a:off x="0" y="6178645"/>
            <a:ext cx="12199912" cy="706903"/>
            <a:chOff x="1041808" y="3428999"/>
            <a:chExt cx="10839385" cy="706903"/>
          </a:xfrm>
        </p:grpSpPr>
        <p:pic>
          <p:nvPicPr>
            <p:cNvPr id="1034" name="Picture 10" descr="Lomba Mural Digital G20">
              <a:extLst>
                <a:ext uri="{FF2B5EF4-FFF2-40B4-BE49-F238E27FC236}">
                  <a16:creationId xmlns:a16="http://schemas.microsoft.com/office/drawing/2014/main" id="{7EFFF754-96B7-ABDE-0D16-9411DF254E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5362356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Lomba Mural Digital G20">
              <a:extLst>
                <a:ext uri="{FF2B5EF4-FFF2-40B4-BE49-F238E27FC236}">
                  <a16:creationId xmlns:a16="http://schemas.microsoft.com/office/drawing/2014/main" id="{59D9BDB1-9F95-B197-AFB7-E3C1CD8715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7521032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Lomba Mural Digital G20">
              <a:extLst>
                <a:ext uri="{FF2B5EF4-FFF2-40B4-BE49-F238E27FC236}">
                  <a16:creationId xmlns:a16="http://schemas.microsoft.com/office/drawing/2014/main" id="{D6A5EF76-A2C7-5ED9-5E6E-ED62AE6A27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9679708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Lomba Mural Digital G20">
              <a:extLst>
                <a:ext uri="{FF2B5EF4-FFF2-40B4-BE49-F238E27FC236}">
                  <a16:creationId xmlns:a16="http://schemas.microsoft.com/office/drawing/2014/main" id="{17E1206E-BD20-6F11-2F1E-AF34388473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1041808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Lomba Mural Digital G20">
              <a:extLst>
                <a:ext uri="{FF2B5EF4-FFF2-40B4-BE49-F238E27FC236}">
                  <a16:creationId xmlns:a16="http://schemas.microsoft.com/office/drawing/2014/main" id="{4FCF4587-4A02-AB93-CAF1-B3442ACAEF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3200484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0" name="Picture 16" descr="Kementerian Pendayagunaan Aparatur Negara dan Reformasi Birokrasi - Fondasi  Baru Bagi Aparatur Sipil Negara (ASN)">
            <a:extLst>
              <a:ext uri="{FF2B5EF4-FFF2-40B4-BE49-F238E27FC236}">
                <a16:creationId xmlns:a16="http://schemas.microsoft.com/office/drawing/2014/main" id="{4ABE50F6-5E61-F51C-321A-292317B5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269" y="5574830"/>
            <a:ext cx="1514625" cy="5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go Kabupaten Maros Vector Cdr &amp; Png HD | GUDRIL LOGO | Tempat-nya  Download logo CDR">
            <a:extLst>
              <a:ext uri="{FF2B5EF4-FFF2-40B4-BE49-F238E27FC236}">
                <a16:creationId xmlns:a16="http://schemas.microsoft.com/office/drawing/2014/main" id="{E458AF87-5173-4F8F-A607-71F74182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77" y="-119144"/>
            <a:ext cx="1689512" cy="12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E6A66EED-446E-FE95-C3C1-4EA482523F51}"/>
              </a:ext>
            </a:extLst>
          </p:cNvPr>
          <p:cNvSpPr txBox="1">
            <a:spLocks/>
          </p:cNvSpPr>
          <p:nvPr/>
        </p:nvSpPr>
        <p:spPr>
          <a:xfrm>
            <a:off x="60517" y="93777"/>
            <a:ext cx="10265644" cy="7520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algn="ctr">
              <a:lnSpc>
                <a:spcPct val="300000"/>
              </a:lnSpc>
            </a:pPr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HASIL EVALUASI REFORMASI BIROKRASI SATPOLP3KP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AFF20E-ADC9-48B0-41FB-3879EAF15EDE}"/>
              </a:ext>
            </a:extLst>
          </p:cNvPr>
          <p:cNvSpPr txBox="1"/>
          <p:nvPr/>
        </p:nvSpPr>
        <p:spPr>
          <a:xfrm>
            <a:off x="7600080" y="1502170"/>
            <a:ext cx="4043362" cy="341632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Hasil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Evaluasi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Penilaian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Mandiri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Reformasi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Birokrasi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Daerah pada SATPOLP3KP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memperoleh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nilai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sebesar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28,90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79,62%.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Kategori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predikat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Interpretasi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Instasional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mampu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mewujudkan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Sebagian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sasaran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Reformasi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Birokrasi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namun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pencapaian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sasaran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tingkat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unit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Sebagian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kecil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07514-E8A1-24BC-EF36-53B3AB80A7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227" y="1096731"/>
            <a:ext cx="6912528" cy="49013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7960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Persegi panjang 12">
            <a:extLst>
              <a:ext uri="{FF2B5EF4-FFF2-40B4-BE49-F238E27FC236}">
                <a16:creationId xmlns:a16="http://schemas.microsoft.com/office/drawing/2014/main" id="{0F9DE327-AEAE-44B2-8483-660A265AE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dirty="0"/>
          </a:p>
        </p:txBody>
      </p:sp>
      <p:sp>
        <p:nvSpPr>
          <p:cNvPr id="15" name="Persegi panjang 14">
            <a:extLst>
              <a:ext uri="{FF2B5EF4-FFF2-40B4-BE49-F238E27FC236}">
                <a16:creationId xmlns:a16="http://schemas.microsoft.com/office/drawing/2014/main" id="{C1492CA2-7E37-4577-8E02-1E79AE7EE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dirty="0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 rtlCol="0"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Tindak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Lanjut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Rekomendasi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Sebelumnya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Persegi panjang 16">
            <a:extLst>
              <a:ext uri="{FF2B5EF4-FFF2-40B4-BE49-F238E27FC236}">
                <a16:creationId xmlns:a16="http://schemas.microsoft.com/office/drawing/2014/main" id="{87ACB9FA-C8E8-43F1-868B-D328ECFC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d-ID" dirty="0"/>
          </a:p>
        </p:txBody>
      </p:sp>
      <p:graphicFrame>
        <p:nvGraphicFramePr>
          <p:cNvPr id="8" name="Tempat Penampung Konten 7" descr="Bagan">
            <a:extLst>
              <a:ext uri="{FF2B5EF4-FFF2-40B4-BE49-F238E27FC236}">
                <a16:creationId xmlns:a16="http://schemas.microsoft.com/office/drawing/2014/main" id="{20C180B3-FF82-4BC4-AA2E-E7DF3EF96D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822411"/>
              </p:ext>
            </p:extLst>
          </p:nvPr>
        </p:nvGraphicFramePr>
        <p:xfrm>
          <a:off x="866647" y="1165289"/>
          <a:ext cx="7293610" cy="532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BCA5001-3782-5163-D5D3-8F3E78F8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446" y="5069263"/>
            <a:ext cx="1106730" cy="17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Kementerian Pendayagunaan Aparatur Negara dan Reformasi Birokrasi - Fondasi  Baru Bagi Aparatur Sipil Negara (ASN)">
            <a:extLst>
              <a:ext uri="{FF2B5EF4-FFF2-40B4-BE49-F238E27FC236}">
                <a16:creationId xmlns:a16="http://schemas.microsoft.com/office/drawing/2014/main" id="{8A9EA58B-B950-6E08-D8D9-B1880FA93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2" y="110211"/>
            <a:ext cx="2613727" cy="99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Logo Kabupaten Maros Vector Cdr &amp; Png HD | GUDRIL LOGO | Tempat-nya  Download logo CDR">
            <a:extLst>
              <a:ext uri="{FF2B5EF4-FFF2-40B4-BE49-F238E27FC236}">
                <a16:creationId xmlns:a16="http://schemas.microsoft.com/office/drawing/2014/main" id="{926F022B-3ADB-74E7-4DEB-971DA0B3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054" y="709700"/>
            <a:ext cx="2213317" cy="16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 4">
            <a:extLst>
              <a:ext uri="{FF2B5EF4-FFF2-40B4-BE49-F238E27FC236}">
                <a16:creationId xmlns:a16="http://schemas.microsoft.com/office/drawing/2014/main" id="{EA4896A9-D345-88E6-00FE-C7AE4359D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267198"/>
              </p:ext>
            </p:extLst>
          </p:nvPr>
        </p:nvGraphicFramePr>
        <p:xfrm>
          <a:off x="512266" y="1125371"/>
          <a:ext cx="7643216" cy="5446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7725">
                  <a:extLst>
                    <a:ext uri="{9D8B030D-6E8A-4147-A177-3AD203B41FA5}">
                      <a16:colId xmlns:a16="http://schemas.microsoft.com/office/drawing/2014/main" val="3211768918"/>
                    </a:ext>
                  </a:extLst>
                </a:gridCol>
                <a:gridCol w="3369212">
                  <a:extLst>
                    <a:ext uri="{9D8B030D-6E8A-4147-A177-3AD203B41FA5}">
                      <a16:colId xmlns:a16="http://schemas.microsoft.com/office/drawing/2014/main" val="1341811998"/>
                    </a:ext>
                  </a:extLst>
                </a:gridCol>
                <a:gridCol w="3636279">
                  <a:extLst>
                    <a:ext uri="{9D8B030D-6E8A-4147-A177-3AD203B41FA5}">
                      <a16:colId xmlns:a16="http://schemas.microsoft.com/office/drawing/2014/main" val="357236456"/>
                    </a:ext>
                  </a:extLst>
                </a:gridCol>
              </a:tblGrid>
              <a:tr h="488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NO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REKOMENDASI LHE TAHUN SEBELUMNYA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TINDAK LANJUT REKOMENDASI LHE SAMPAI SAAT INI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6921067"/>
                  </a:ext>
                </a:extLst>
              </a:tr>
              <a:tr h="186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1.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Mempublikasikan</a:t>
                      </a:r>
                      <a:r>
                        <a:rPr lang="en-US" sz="105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dokumen</a:t>
                      </a:r>
                      <a:r>
                        <a:rPr lang="en-US" sz="105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perencanaan</a:t>
                      </a:r>
                      <a:r>
                        <a:rPr lang="en-US" sz="105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US" sz="105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  <a:endParaRPr lang="en-US" sz="10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dokumen</a:t>
                      </a:r>
                      <a:r>
                        <a:rPr lang="en-US" sz="105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perencanaan</a:t>
                      </a:r>
                      <a:r>
                        <a:rPr lang="en-US" sz="105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Telah di </a:t>
                      </a:r>
                      <a:r>
                        <a:rPr lang="en-US" sz="105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Publikasikan</a:t>
                      </a:r>
                      <a:r>
                        <a:rPr lang="en-US" sz="105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</a:t>
                      </a:r>
                      <a:r>
                        <a:rPr lang="en-US" sz="105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Aplikasi</a:t>
                      </a:r>
                      <a:r>
                        <a:rPr lang="en-US" sz="105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E-SAKIP</a:t>
                      </a:r>
                      <a:endParaRPr lang="en-US" sz="10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4778970"/>
                  </a:ext>
                </a:extLst>
              </a:tr>
              <a:tr h="488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2.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Membuat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kendala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rekomendasi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periodik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atas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dokumen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perencanaan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memantau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Kinerja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berkala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.</a:t>
                      </a: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Tersedianya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Kendala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Kinerja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Periodik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Tahun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2022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9136877"/>
                  </a:ext>
                </a:extLst>
              </a:tr>
              <a:tr h="3212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3.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Menyelaraskan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SKP dan PK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sesuai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target yang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direncanakan</a:t>
                      </a: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SKP dan PK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telah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selaraskan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sesuai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target yang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direncanakan</a:t>
                      </a: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589215"/>
                  </a:ext>
                </a:extLst>
              </a:tr>
              <a:tr h="3337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4.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Melakukan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monitoring dan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evaluasi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berkala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berjenjangatas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pengukuran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capaian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Pimpinan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Telah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Melakukan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Monev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Capaian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Kinerja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Periodik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971586"/>
                  </a:ext>
                </a:extLst>
              </a:tr>
              <a:tr h="488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5.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Menjadikan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Pengukuran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Kinerja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sebagai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dasar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dalam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penyesuaian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(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pemberian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/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pengurangan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)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tunjangan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/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pengasilan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,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penempatan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penghapusan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jabatan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baik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struktural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maupun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fungsional</a:t>
                      </a: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PP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Pegawai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Setiap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Bulannya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Nilai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Langsung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Oleh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Kepala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Satuan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Menjadi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Dasar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Pembayaran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TPP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Setiap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Bulanya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3276007"/>
                  </a:ext>
                </a:extLst>
              </a:tr>
              <a:tr h="488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6.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Mensosialisasikan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hasil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pengukuran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pada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setiap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pegawai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agar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dapat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mempengaruhi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penyesuaian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strategis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,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kebijakan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aktivitas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dalam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mencapai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osialisasi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Pengukuran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Kinerja Telah di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Sosialisasikan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Pejabat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Eselon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III, IV, Staf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Pelaksana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Pejabat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Fungsional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2089644"/>
                  </a:ext>
                </a:extLst>
              </a:tr>
              <a:tr h="325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7.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effectLst/>
                        </a:rPr>
                        <a:t> 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Mempublikasikan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dokumen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telah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direviu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oleh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Inspektorat</a:t>
                      </a:r>
                      <a:endParaRPr lang="en-ID" sz="10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Dokumen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telah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Publikasikan</a:t>
                      </a:r>
                      <a:endParaRPr lang="en-ID" sz="1000" b="1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6128756"/>
                  </a:ext>
                </a:extLst>
              </a:tr>
              <a:tr h="488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8.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Menyajikan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informasi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pada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Kinerja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tentang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perbandingan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realisasi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dengan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target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jangka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menengah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realisasi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tahun-tahun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sebelumnya</a:t>
                      </a: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C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apaian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Kinerja Telah di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Lakukan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Melalui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Aplikasi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SPM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ditjen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Bangda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Kemendagri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2851648"/>
                  </a:ext>
                </a:extLst>
              </a:tr>
              <a:tr h="488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9.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Membuat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Evaluasi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Akuntabilitas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Internal yang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dilaksanakan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berjenjang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didukung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oleh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teknologi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informasi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(</a:t>
                      </a:r>
                      <a:r>
                        <a:rPr lang="en-ID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apilkasi</a:t>
                      </a:r>
                      <a:r>
                        <a:rPr lang="en-ID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)</a:t>
                      </a: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Evaluasi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Akuntabilitas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Internal Telah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dilaksanakan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Berjenjang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Periodik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Melalui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Aplikasi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SPM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ditjen</a:t>
                      </a:r>
                      <a:r>
                        <a:rPr lang="en-ID" sz="10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Bangda </a:t>
                      </a:r>
                      <a:r>
                        <a:rPr lang="en-ID" sz="10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Kemendagri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087720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318B92A-0697-E1D9-AAB0-E9328032A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8521752" y="815989"/>
            <a:ext cx="2106198" cy="14238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D884A2-6A70-F50C-CE57-365F49135B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8" b="31672"/>
          <a:stretch/>
        </p:blipFill>
        <p:spPr>
          <a:xfrm>
            <a:off x="10033233" y="5603020"/>
            <a:ext cx="1005881" cy="3054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1253DD-9AA8-69A2-84BC-1BD3C94785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405" y="4934844"/>
            <a:ext cx="1130530" cy="970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626C26-067F-85F6-8D9A-6DA3FCB0D6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233" y="4935878"/>
            <a:ext cx="1015755" cy="651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6BEF0A-2A78-C6DB-7E0C-995937A8A5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8861" r="5789" b="67675"/>
          <a:stretch/>
        </p:blipFill>
        <p:spPr>
          <a:xfrm>
            <a:off x="5864074" y="6555458"/>
            <a:ext cx="4955941" cy="245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AAA050-B45E-652E-5DB8-5359CCC923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" y="6555458"/>
            <a:ext cx="5646572" cy="20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62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Abstract White Geometric Background 3473536 Vector Art at Vecteezy">
            <a:extLst>
              <a:ext uri="{FF2B5EF4-FFF2-40B4-BE49-F238E27FC236}">
                <a16:creationId xmlns:a16="http://schemas.microsoft.com/office/drawing/2014/main" id="{9E051E12-31FD-B4CD-B598-39007BCCD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B1158B2-AED2-9B51-CD70-B5781DB9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42" y="5398955"/>
            <a:ext cx="432747" cy="6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>
            <a:extLst>
              <a:ext uri="{FF2B5EF4-FFF2-40B4-BE49-F238E27FC236}">
                <a16:creationId xmlns:a16="http://schemas.microsoft.com/office/drawing/2014/main" id="{D1277B75-FE4F-B881-7257-4AC559EDE7CD}"/>
              </a:ext>
            </a:extLst>
          </p:cNvPr>
          <p:cNvGrpSpPr/>
          <p:nvPr/>
        </p:nvGrpSpPr>
        <p:grpSpPr>
          <a:xfrm>
            <a:off x="0" y="6178645"/>
            <a:ext cx="12199912" cy="706903"/>
            <a:chOff x="1041808" y="3428999"/>
            <a:chExt cx="10839385" cy="706903"/>
          </a:xfrm>
        </p:grpSpPr>
        <p:pic>
          <p:nvPicPr>
            <p:cNvPr id="1034" name="Picture 10" descr="Lomba Mural Digital G20">
              <a:extLst>
                <a:ext uri="{FF2B5EF4-FFF2-40B4-BE49-F238E27FC236}">
                  <a16:creationId xmlns:a16="http://schemas.microsoft.com/office/drawing/2014/main" id="{7EFFF754-96B7-ABDE-0D16-9411DF254E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5362356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Lomba Mural Digital G20">
              <a:extLst>
                <a:ext uri="{FF2B5EF4-FFF2-40B4-BE49-F238E27FC236}">
                  <a16:creationId xmlns:a16="http://schemas.microsoft.com/office/drawing/2014/main" id="{59D9BDB1-9F95-B197-AFB7-E3C1CD8715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7521032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Lomba Mural Digital G20">
              <a:extLst>
                <a:ext uri="{FF2B5EF4-FFF2-40B4-BE49-F238E27FC236}">
                  <a16:creationId xmlns:a16="http://schemas.microsoft.com/office/drawing/2014/main" id="{D6A5EF76-A2C7-5ED9-5E6E-ED62AE6A27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9679708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Lomba Mural Digital G20">
              <a:extLst>
                <a:ext uri="{FF2B5EF4-FFF2-40B4-BE49-F238E27FC236}">
                  <a16:creationId xmlns:a16="http://schemas.microsoft.com/office/drawing/2014/main" id="{17E1206E-BD20-6F11-2F1E-AF34388473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1041808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Lomba Mural Digital G20">
              <a:extLst>
                <a:ext uri="{FF2B5EF4-FFF2-40B4-BE49-F238E27FC236}">
                  <a16:creationId xmlns:a16="http://schemas.microsoft.com/office/drawing/2014/main" id="{4FCF4587-4A02-AB93-CAF1-B3442ACAEF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 b="31080"/>
            <a:stretch/>
          </p:blipFill>
          <p:spPr bwMode="auto">
            <a:xfrm>
              <a:off x="3200484" y="3428999"/>
              <a:ext cx="2201485" cy="70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0" name="Picture 16" descr="Kementerian Pendayagunaan Aparatur Negara dan Reformasi Birokrasi - Fondasi  Baru Bagi Aparatur Sipil Negara (ASN)">
            <a:extLst>
              <a:ext uri="{FF2B5EF4-FFF2-40B4-BE49-F238E27FC236}">
                <a16:creationId xmlns:a16="http://schemas.microsoft.com/office/drawing/2014/main" id="{4ABE50F6-5E61-F51C-321A-292317B5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269" y="5574830"/>
            <a:ext cx="1514625" cy="5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849E1A77-7C01-185D-AE8A-8C30075F400C}"/>
              </a:ext>
            </a:extLst>
          </p:cNvPr>
          <p:cNvSpPr txBox="1">
            <a:spLocks/>
          </p:cNvSpPr>
          <p:nvPr/>
        </p:nvSpPr>
        <p:spPr>
          <a:xfrm>
            <a:off x="79514" y="44467"/>
            <a:ext cx="9930796" cy="686536"/>
          </a:xfrm>
          <a:prstGeom prst="rect">
            <a:avLst/>
          </a:prstGeom>
          <a:solidFill>
            <a:srgbClr val="FF7C8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algn="ctr">
              <a:lnSpc>
                <a:spcPct val="300000"/>
              </a:lnSpc>
            </a:pPr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PEMBENTUKAN AGENT OF CHANGE</a:t>
            </a:r>
            <a:endParaRPr lang="en-US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05C47D-F22C-3638-C856-B2A521A2D1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53" y="1024916"/>
            <a:ext cx="2609651" cy="4998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290FF5-611E-5A65-A2BF-03315D94A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05" y="1024915"/>
            <a:ext cx="2606139" cy="49396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F1CE02-3CB2-FD39-019C-9473A602C8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9" y="1024916"/>
            <a:ext cx="2614670" cy="49396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8" descr="Logo Kabupaten Maros Vector Cdr &amp; Png HD | GUDRIL LOGO | Tempat-nya  Download logo CDR">
            <a:extLst>
              <a:ext uri="{FF2B5EF4-FFF2-40B4-BE49-F238E27FC236}">
                <a16:creationId xmlns:a16="http://schemas.microsoft.com/office/drawing/2014/main" id="{CB3E71A6-7775-A30B-669D-01868D54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59" y="-9815"/>
            <a:ext cx="1689512" cy="12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51BA7C-36DD-B05E-54D8-2C472CC28142}"/>
              </a:ext>
            </a:extLst>
          </p:cNvPr>
          <p:cNvSpPr/>
          <p:nvPr/>
        </p:nvSpPr>
        <p:spPr>
          <a:xfrm>
            <a:off x="10004845" y="1495854"/>
            <a:ext cx="2065880" cy="36727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TINDAK LANJUT HASIL REKOMENDASI</a:t>
            </a:r>
          </a:p>
        </p:txBody>
      </p:sp>
    </p:spTree>
    <p:extLst>
      <p:ext uri="{BB962C8B-B14F-4D97-AF65-F5344CB8AC3E}">
        <p14:creationId xmlns:p14="http://schemas.microsoft.com/office/powerpoint/2010/main" val="1412411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:\Users\TOSHIBA\Pictures\Untitled.png">
            <a:extLst>
              <a:ext uri="{FF2B5EF4-FFF2-40B4-BE49-F238E27FC236}">
                <a16:creationId xmlns:a16="http://schemas.microsoft.com/office/drawing/2014/main" id="{9ACC95DD-0FAC-46B2-885A-6C57205F0B6F}"/>
              </a:ext>
            </a:extLst>
          </p:cNvPr>
          <p:cNvPicPr/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935" y="-220664"/>
            <a:ext cx="13384924" cy="7299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42163A-F37A-4C3C-AAB3-11BA53C10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05" y="150643"/>
            <a:ext cx="1286328" cy="948583"/>
          </a:xfrm>
          <a:prstGeom prst="rect">
            <a:avLst/>
          </a:prstGeom>
        </p:spPr>
      </p:pic>
      <p:sp>
        <p:nvSpPr>
          <p:cNvPr id="23" name="Google Shape;227;p34">
            <a:extLst>
              <a:ext uri="{FF2B5EF4-FFF2-40B4-BE49-F238E27FC236}">
                <a16:creationId xmlns:a16="http://schemas.microsoft.com/office/drawing/2014/main" id="{8D4F27B3-A680-4A71-AFA1-5BC70951B5AB}"/>
              </a:ext>
            </a:extLst>
          </p:cNvPr>
          <p:cNvSpPr txBox="1">
            <a:spLocks/>
          </p:cNvSpPr>
          <p:nvPr/>
        </p:nvSpPr>
        <p:spPr>
          <a:xfrm>
            <a:off x="661519" y="2310079"/>
            <a:ext cx="11286100" cy="2485801"/>
          </a:xfrm>
          <a:prstGeom prst="rect">
            <a:avLst/>
          </a:prstGeom>
        </p:spPr>
        <p:txBody>
          <a:bodyPr spcFirstLastPara="1" vert="horz" wrap="square" lIns="121873" tIns="121873" rIns="121873" bIns="121873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SATUAN POLISI PAMONG PRAJA, PEMADAM KEBAKARAN DAN PENYELAMATAN</a:t>
            </a:r>
            <a:br>
              <a:rPr 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endParaRPr lang="en-US" sz="4800" b="1" dirty="0">
              <a:solidFill>
                <a:srgbClr val="FFFF00"/>
              </a:solidFill>
              <a:latin typeface="ARIAL (Headings)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627150-A292-4614-8CE3-0D7804ACF734}"/>
              </a:ext>
            </a:extLst>
          </p:cNvPr>
          <p:cNvSpPr/>
          <p:nvPr/>
        </p:nvSpPr>
        <p:spPr>
          <a:xfrm>
            <a:off x="2591716" y="1187319"/>
            <a:ext cx="68275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PRESTASI KINERJA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0DB676-A81A-4C8C-8A9E-494E7AD59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19" y="4827943"/>
            <a:ext cx="1499498" cy="131720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5665FD0-85DA-4F8C-ACCF-ABC4DFA27631}"/>
              </a:ext>
            </a:extLst>
          </p:cNvPr>
          <p:cNvSpPr/>
          <p:nvPr/>
        </p:nvSpPr>
        <p:spPr>
          <a:xfrm>
            <a:off x="5890050" y="4038419"/>
            <a:ext cx="1847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A4C8AF3-6013-4896-A220-8B7ADC17E6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444" y="5599553"/>
            <a:ext cx="949591" cy="7698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FD95EA-36E0-4F57-80C1-A08EFE9E6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469" y="5341399"/>
            <a:ext cx="1177150" cy="1177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5D4F016-B5EB-4FA2-89C8-E3252674CF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8" b="31672"/>
          <a:stretch/>
        </p:blipFill>
        <p:spPr>
          <a:xfrm>
            <a:off x="9880519" y="5174889"/>
            <a:ext cx="1801033" cy="3677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91AB8D-E9A9-40FD-9E6C-480C08E568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85" y="6380255"/>
            <a:ext cx="6324613" cy="4632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F45767-27DB-445D-BD19-885BCC57CB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2" r="1"/>
          <a:stretch/>
        </p:blipFill>
        <p:spPr>
          <a:xfrm>
            <a:off x="7416991" y="4799368"/>
            <a:ext cx="1591830" cy="13746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8E3A165-B955-4B04-9CF2-5C7BA66106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52537"/>
          <a:stretch/>
        </p:blipFill>
        <p:spPr>
          <a:xfrm>
            <a:off x="3559205" y="4827943"/>
            <a:ext cx="1427698" cy="12543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784E21-5C78-4082-BE46-54E169637CE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-233653" y="5266286"/>
            <a:ext cx="3343275" cy="10166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9DC75-0B05-484B-9490-6E5AFCCF41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8861" r="5789" b="67675"/>
          <a:stretch/>
        </p:blipFill>
        <p:spPr>
          <a:xfrm>
            <a:off x="6560133" y="6438750"/>
            <a:ext cx="5551051" cy="400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4395E-3B92-4772-A672-F10D3351E3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2" y="4114935"/>
            <a:ext cx="2035929" cy="106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91AD21-9132-4FD9-AAA6-FEEBF55812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510" y="4245333"/>
            <a:ext cx="1841917" cy="920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9810E3-142B-4B05-B0C4-22B9D7510B3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00" y="109610"/>
            <a:ext cx="1035433" cy="10354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BB0107-BDAC-433F-AD53-3457861512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9" t="29804"/>
          <a:stretch/>
        </p:blipFill>
        <p:spPr>
          <a:xfrm>
            <a:off x="9831444" y="82613"/>
            <a:ext cx="868941" cy="10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6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27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6227" y="345736"/>
            <a:ext cx="11258025" cy="4437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PENYELENGGARAAN TRANTIBUM DAN PENEGAKAN PERATURAN DAERAH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C27AC6-A42E-4CF9-9300-B1A5A76E7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226" y="954335"/>
            <a:ext cx="4957895" cy="2949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678F7A-FF36-478B-AA75-D6F98BD4C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290" y="954335"/>
            <a:ext cx="6123962" cy="2949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D4072-BAF0-4986-8A29-14704E60D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226" y="4127384"/>
            <a:ext cx="4957895" cy="2384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B272AB-A061-413E-9536-F73D9BB0C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290" y="4127384"/>
            <a:ext cx="6123961" cy="23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46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27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6227" y="345736"/>
            <a:ext cx="11258025" cy="4437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PENYELENGGARAAN TRANTIBUM DAN PENEGAKAN PERATURAN DAERAH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C27AC6-A42E-4CF9-9300-B1A5A76E7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227" y="954335"/>
            <a:ext cx="4957895" cy="2949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678F7A-FF36-478B-AA75-D6F98BD4C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290" y="954335"/>
            <a:ext cx="6123962" cy="2949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D4072-BAF0-4986-8A29-14704E60D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226" y="4127384"/>
            <a:ext cx="4957895" cy="2384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B272AB-A061-413E-9536-F73D9BB0C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290" y="4127384"/>
            <a:ext cx="6123962" cy="23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9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27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11520" y="345736"/>
            <a:ext cx="9568960" cy="5668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PROSES PEMADAMAN TANPA APD YANG MEMADAI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C27AC6-A42E-4CF9-9300-B1A5A76E7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553" y="1653110"/>
            <a:ext cx="4468657" cy="225063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A7F0C36-A8E8-4DA6-A654-8C62561C7CA2}"/>
              </a:ext>
            </a:extLst>
          </p:cNvPr>
          <p:cNvSpPr/>
          <p:nvPr/>
        </p:nvSpPr>
        <p:spPr>
          <a:xfrm>
            <a:off x="2311879" y="1146803"/>
            <a:ext cx="6418053" cy="272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KEBAKARAN GUDANG PENYIMPANAN IKAN PERBATASAN TURIKALE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678F7A-FF36-478B-AA75-D6F98BD4C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74" y="1653110"/>
            <a:ext cx="5894189" cy="22506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D4072-BAF0-4986-8A29-14704E60D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079" y="4505578"/>
            <a:ext cx="4388131" cy="185707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2FE738C-472E-4C06-AB49-2891431C0EB2}"/>
              </a:ext>
            </a:extLst>
          </p:cNvPr>
          <p:cNvSpPr/>
          <p:nvPr/>
        </p:nvSpPr>
        <p:spPr>
          <a:xfrm>
            <a:off x="2311880" y="4068628"/>
            <a:ext cx="6563934" cy="272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KEBAKARAN ASRAMA MILITER YPR 431 KOSTRAD  JLN. POROS KARIANGO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B272AB-A061-413E-9536-F73D9BB0C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75" y="4505578"/>
            <a:ext cx="5932179" cy="18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9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78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21079" y="161178"/>
            <a:ext cx="8305102" cy="5668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PROSES PENYELAMATAN NON KEBAKARAN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C27AC6-A42E-4CF9-9300-B1A5A76E7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8" b="30319"/>
          <a:stretch/>
        </p:blipFill>
        <p:spPr>
          <a:xfrm>
            <a:off x="710080" y="1191715"/>
            <a:ext cx="4759542" cy="225063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A7F0C36-A8E8-4DA6-A654-8C62561C7CA2}"/>
              </a:ext>
            </a:extLst>
          </p:cNvPr>
          <p:cNvSpPr/>
          <p:nvPr/>
        </p:nvSpPr>
        <p:spPr>
          <a:xfrm>
            <a:off x="2650919" y="811243"/>
            <a:ext cx="6786693" cy="272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EVAKUASI MAYAT DAN CINCIN WARGA YANG TIDAK DAPAT DI OPERASI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678F7A-FF36-478B-AA75-D6F98BD4C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75" y="1166548"/>
            <a:ext cx="5932179" cy="22506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D4072-BAF0-4986-8A29-14704E60D3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4" b="14208"/>
          <a:stretch/>
        </p:blipFill>
        <p:spPr>
          <a:xfrm>
            <a:off x="710080" y="3918348"/>
            <a:ext cx="4759542" cy="26351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2FE738C-472E-4C06-AB49-2891431C0EB2}"/>
              </a:ext>
            </a:extLst>
          </p:cNvPr>
          <p:cNvSpPr/>
          <p:nvPr/>
        </p:nvSpPr>
        <p:spPr>
          <a:xfrm>
            <a:off x="3764359" y="3531732"/>
            <a:ext cx="3777604" cy="272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ANIMAL RESCUE (ULAR DAN SARANG TAWON)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B272AB-A061-413E-9536-F73D9BB0C0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b="11497"/>
          <a:stretch/>
        </p:blipFill>
        <p:spPr>
          <a:xfrm>
            <a:off x="5678974" y="3893181"/>
            <a:ext cx="5932179" cy="263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73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7BA6B54-FD0C-4B20-816F-3B6BEEA1D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90C7AB-40E9-481F-980A-EDD19EFF3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Judul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 rtlCol="0">
            <a:normAutofit/>
          </a:bodyPr>
          <a:lstStyle/>
          <a:p>
            <a:pPr rtl="0"/>
            <a:r>
              <a:rPr lang="en-US" dirty="0" err="1"/>
              <a:t>Selanjutnya</a:t>
            </a:r>
            <a:endParaRPr lang="id-ID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ADD3AA-6CC0-4B1A-B4A3-98AD78A1E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839" y="758952"/>
            <a:ext cx="2842930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 descr="Logo Kabupaten Maros Vector Cdr &amp; Png HD | GUDRIL LOGO | Tempat-nya  Download logo CDR">
            <a:extLst>
              <a:ext uri="{FF2B5EF4-FFF2-40B4-BE49-F238E27FC236}">
                <a16:creationId xmlns:a16="http://schemas.microsoft.com/office/drawing/2014/main" id="{2680892F-C71D-4318-2604-BD000ABC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9845" y="1391353"/>
            <a:ext cx="2568918" cy="192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73D5959-733D-49EB-9C7B-0B65AD3B9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758952"/>
            <a:ext cx="2396659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C7689F-BE25-443E-B15D-45268CC4A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839" y="4115150"/>
            <a:ext cx="2842930" cy="19838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6" descr="Kementerian Pendayagunaan Aparatur Negara dan Reformasi Birokrasi - Fondasi  Baru Bagi Aparatur Sipil Negara (ASN)">
            <a:extLst>
              <a:ext uri="{FF2B5EF4-FFF2-40B4-BE49-F238E27FC236}">
                <a16:creationId xmlns:a16="http://schemas.microsoft.com/office/drawing/2014/main" id="{B59539E2-F9A8-37B2-7C79-61581C7F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9845" y="4623964"/>
            <a:ext cx="2568918" cy="97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296173E-160F-42EA-B0C9-8E2804C9A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2722807"/>
            <a:ext cx="2396659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BCD16DE-D356-6505-98F9-62B107BA6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940" y="2888451"/>
            <a:ext cx="1893282" cy="30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5FD8413-571F-456D-BB62-4C204826E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8" name="Tempat Penampung Konten 3">
            <a:extLst>
              <a:ext uri="{FF2B5EF4-FFF2-40B4-BE49-F238E27FC236}">
                <a16:creationId xmlns:a16="http://schemas.microsoft.com/office/drawing/2014/main" id="{3B365191-38B3-42A3-B631-4DC56DDF4B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9249" y="1589649"/>
          <a:ext cx="4998962" cy="419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54750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Judul 1">
            <a:extLst>
              <a:ext uri="{FF2B5EF4-FFF2-40B4-BE49-F238E27FC236}">
                <a16:creationId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4590661"/>
            <a:ext cx="10210862" cy="1065690"/>
          </a:xfrm>
        </p:spPr>
        <p:txBody>
          <a:bodyPr rtlCol="0">
            <a:normAutofit/>
          </a:bodyPr>
          <a:lstStyle/>
          <a:p>
            <a:pPr rtl="0"/>
            <a:r>
              <a:rPr lang="id-ID" dirty="0"/>
              <a:t>Terima kasih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FADF45E-2C42-FB9B-4EFD-5F83A941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84" y="484632"/>
            <a:ext cx="2218170" cy="35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Logo Kabupaten Maros Vector Cdr &amp; Png HD | GUDRIL LOGO | Tempat-nya  Download logo CDR">
            <a:extLst>
              <a:ext uri="{FF2B5EF4-FFF2-40B4-BE49-F238E27FC236}">
                <a16:creationId xmlns:a16="http://schemas.microsoft.com/office/drawing/2014/main" id="{5DD3B78E-CF65-D9B5-669A-5EA14408E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431" y="342425"/>
            <a:ext cx="3331905" cy="249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ementerian Pendayagunaan Aparatur Negara dan Reformasi Birokrasi - Fondasi  Baru Bagi Aparatur Sipil Negara (ASN)">
            <a:extLst>
              <a:ext uri="{FF2B5EF4-FFF2-40B4-BE49-F238E27FC236}">
                <a16:creationId xmlns:a16="http://schemas.microsoft.com/office/drawing/2014/main" id="{DF42A826-2015-06DB-AECC-3EA127E2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967" y="1420222"/>
            <a:ext cx="3331906" cy="12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DE4EA-BB1B-8626-01C2-4D61FE7F1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65" y="2831981"/>
            <a:ext cx="1106730" cy="972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D08C3-EA06-4E8B-CFE5-C3836DDE6F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2" r="1"/>
          <a:stretch/>
        </p:blipFill>
        <p:spPr>
          <a:xfrm>
            <a:off x="6414719" y="2858756"/>
            <a:ext cx="1133429" cy="978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8EE6C7-2BE0-0A19-A6CE-FB95FD4959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52537"/>
          <a:stretch/>
        </p:blipFill>
        <p:spPr>
          <a:xfrm>
            <a:off x="3920946" y="2842135"/>
            <a:ext cx="1069571" cy="1027247"/>
          </a:xfrm>
          <a:prstGeom prst="rect">
            <a:avLst/>
          </a:prstGeom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51C90525-CDD3-5D4B-EE81-4FE25809E76C}"/>
              </a:ext>
            </a:extLst>
          </p:cNvPr>
          <p:cNvSpPr txBox="1"/>
          <p:nvPr/>
        </p:nvSpPr>
        <p:spPr>
          <a:xfrm>
            <a:off x="7701093" y="287154"/>
            <a:ext cx="4127383" cy="12729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59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2060"/>
                </a:solidFill>
                <a:latin typeface="Comic Sans MS"/>
                <a:cs typeface="Comic Sans MS"/>
              </a:rPr>
              <a:t>“JADILAH </a:t>
            </a:r>
            <a:r>
              <a:rPr sz="1200" b="1" dirty="0">
                <a:solidFill>
                  <a:srgbClr val="002060"/>
                </a:solidFill>
                <a:latin typeface="Comic Sans MS"/>
                <a:cs typeface="Comic Sans MS"/>
              </a:rPr>
              <a:t>PETUGAS</a:t>
            </a:r>
            <a:r>
              <a:rPr sz="1200" b="1" spc="-65" dirty="0">
                <a:solidFill>
                  <a:srgbClr val="002060"/>
                </a:solidFill>
                <a:latin typeface="Comic Sans MS"/>
                <a:cs typeface="Comic Sans MS"/>
              </a:rPr>
              <a:t> </a:t>
            </a:r>
            <a:r>
              <a:rPr lang="en-US" sz="1200" b="1" spc="-65" dirty="0">
                <a:solidFill>
                  <a:srgbClr val="002060"/>
                </a:solidFill>
                <a:latin typeface="Comic Sans MS"/>
                <a:cs typeface="Comic Sans MS"/>
              </a:rPr>
              <a:t>SATUAN POLISI PAMONG PRAJA, </a:t>
            </a:r>
            <a:r>
              <a:rPr sz="1200" b="1" dirty="0">
                <a:solidFill>
                  <a:srgbClr val="002060"/>
                </a:solidFill>
                <a:latin typeface="Comic Sans MS"/>
                <a:cs typeface="Comic Sans MS"/>
              </a:rPr>
              <a:t>PEMADAM</a:t>
            </a:r>
            <a:r>
              <a:rPr lang="en-US" sz="1200" b="1" dirty="0">
                <a:solidFill>
                  <a:srgbClr val="002060"/>
                </a:solidFill>
                <a:latin typeface="Comic Sans MS"/>
                <a:cs typeface="Comic Sans MS"/>
              </a:rPr>
              <a:t> KEBAKARAN DAN PENYELAMATAN</a:t>
            </a:r>
            <a:endParaRPr sz="1200" dirty="0">
              <a:solidFill>
                <a:srgbClr val="002060"/>
              </a:solidFill>
              <a:latin typeface="Comic Sans MS"/>
              <a:cs typeface="Comic Sans MS"/>
            </a:endParaRPr>
          </a:p>
          <a:p>
            <a:pPr marL="297180" marR="293370" algn="ctr">
              <a:lnSpc>
                <a:spcPts val="2300"/>
              </a:lnSpc>
              <a:spcBef>
                <a:spcPts val="270"/>
              </a:spcBef>
            </a:pPr>
            <a:r>
              <a:rPr sz="1200" b="1" spc="-5" dirty="0">
                <a:solidFill>
                  <a:srgbClr val="002060"/>
                </a:solidFill>
                <a:latin typeface="Comic Sans MS"/>
                <a:cs typeface="Comic Sans MS"/>
              </a:rPr>
              <a:t>YANG </a:t>
            </a:r>
            <a:r>
              <a:rPr sz="1200" b="1" dirty="0">
                <a:solidFill>
                  <a:srgbClr val="002060"/>
                </a:solidFill>
                <a:latin typeface="Comic Sans MS"/>
                <a:cs typeface="Comic Sans MS"/>
              </a:rPr>
              <a:t>PROFESIONAL</a:t>
            </a:r>
            <a:r>
              <a:rPr sz="1200" b="1" spc="-125" dirty="0">
                <a:solidFill>
                  <a:srgbClr val="002060"/>
                </a:solidFill>
                <a:latin typeface="Comic Sans MS"/>
                <a:cs typeface="Comic Sans MS"/>
              </a:rPr>
              <a:t> </a:t>
            </a:r>
            <a:r>
              <a:rPr sz="1200" b="1" spc="-5" dirty="0">
                <a:solidFill>
                  <a:srgbClr val="002060"/>
                </a:solidFill>
                <a:latin typeface="Comic Sans MS"/>
                <a:cs typeface="Comic Sans MS"/>
              </a:rPr>
              <a:t>ATAU  TIDAK SAMA</a:t>
            </a:r>
            <a:r>
              <a:rPr sz="1200" b="1" spc="-30" dirty="0">
                <a:solidFill>
                  <a:srgbClr val="002060"/>
                </a:solidFill>
                <a:latin typeface="Comic Sans MS"/>
                <a:cs typeface="Comic Sans MS"/>
              </a:rPr>
              <a:t> </a:t>
            </a:r>
            <a:r>
              <a:rPr sz="1200" b="1" spc="-5" dirty="0">
                <a:solidFill>
                  <a:srgbClr val="002060"/>
                </a:solidFill>
                <a:latin typeface="Comic Sans MS"/>
                <a:cs typeface="Comic Sans MS"/>
              </a:rPr>
              <a:t>SEKALI”</a:t>
            </a:r>
            <a:endParaRPr sz="1200" dirty="0">
              <a:solidFill>
                <a:srgbClr val="002060"/>
              </a:solidFill>
              <a:latin typeface="Comic Sans MS"/>
              <a:cs typeface="Comic Sans MS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D050464F-90FC-1A26-1AD4-97D9ABC4889B}"/>
              </a:ext>
            </a:extLst>
          </p:cNvPr>
          <p:cNvSpPr txBox="1"/>
          <p:nvPr/>
        </p:nvSpPr>
        <p:spPr>
          <a:xfrm>
            <a:off x="8019641" y="2768451"/>
            <a:ext cx="3739817" cy="1523687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065" marR="5080" indent="4445" algn="ctr">
              <a:lnSpc>
                <a:spcPts val="2310"/>
              </a:lnSpc>
              <a:spcBef>
                <a:spcPts val="655"/>
              </a:spcBef>
            </a:pPr>
            <a:r>
              <a:rPr lang="en-ID" sz="1200" b="1" i="1" spc="-5" dirty="0">
                <a:solidFill>
                  <a:srgbClr val="002060"/>
                </a:solidFill>
                <a:latin typeface="Comic Sans MS"/>
                <a:cs typeface="Comic Sans MS"/>
              </a:rPr>
              <a:t>“TIDAK ADA PETUGAS SATUAN POLISI </a:t>
            </a:r>
            <a:r>
              <a:rPr lang="sv-SE" sz="1200" b="1" i="1" spc="-5" dirty="0">
                <a:solidFill>
                  <a:srgbClr val="002060"/>
                </a:solidFill>
                <a:latin typeface="Comic Sans MS"/>
                <a:cs typeface="Comic Sans MS"/>
              </a:rPr>
              <a:t>PAMONG PRAJA, PEMADAM KEBAKARAN DAN PENYELAMATAN </a:t>
            </a:r>
            <a:r>
              <a:rPr lang="en-ID" sz="1200" b="1" i="1" spc="-5" dirty="0">
                <a:solidFill>
                  <a:srgbClr val="002060"/>
                </a:solidFill>
                <a:latin typeface="Comic Sans MS"/>
                <a:cs typeface="Comic Sans MS"/>
              </a:rPr>
              <a:t>YANG AHLI,</a:t>
            </a:r>
            <a:r>
              <a:rPr lang="en-ID" sz="1200" b="1" i="1" spc="-95" dirty="0">
                <a:solidFill>
                  <a:srgbClr val="002060"/>
                </a:solidFill>
                <a:latin typeface="Comic Sans MS"/>
                <a:cs typeface="Comic Sans MS"/>
              </a:rPr>
              <a:t> </a:t>
            </a:r>
            <a:r>
              <a:rPr lang="en-ID" sz="1200" b="1" i="1" spc="-5" dirty="0">
                <a:solidFill>
                  <a:srgbClr val="002060"/>
                </a:solidFill>
                <a:latin typeface="Comic Sans MS"/>
                <a:cs typeface="Comic Sans MS"/>
              </a:rPr>
              <a:t>YANG ADA </a:t>
            </a:r>
            <a:r>
              <a:rPr lang="en-ID" sz="1200" b="1" i="1" spc="-10" dirty="0">
                <a:solidFill>
                  <a:srgbClr val="002060"/>
                </a:solidFill>
                <a:latin typeface="Comic Sans MS"/>
                <a:cs typeface="Comic Sans MS"/>
              </a:rPr>
              <a:t>ADALAH</a:t>
            </a:r>
            <a:r>
              <a:rPr lang="en-ID" sz="1200" b="1" i="1" spc="-20" dirty="0">
                <a:solidFill>
                  <a:srgbClr val="002060"/>
                </a:solidFill>
                <a:latin typeface="Comic Sans MS"/>
                <a:cs typeface="Comic Sans MS"/>
              </a:rPr>
              <a:t> </a:t>
            </a:r>
            <a:r>
              <a:rPr lang="en-ID" sz="1200" b="1" i="1" spc="-5" dirty="0">
                <a:solidFill>
                  <a:srgbClr val="002060"/>
                </a:solidFill>
                <a:latin typeface="Comic Sans MS"/>
                <a:cs typeface="Comic Sans MS"/>
              </a:rPr>
              <a:t>PETUGAS POLISI PAMONG PRAJA DAN</a:t>
            </a:r>
            <a:r>
              <a:rPr lang="en-ID" sz="1200" dirty="0">
                <a:solidFill>
                  <a:srgbClr val="002060"/>
                </a:solidFill>
                <a:latin typeface="Comic Sans MS"/>
                <a:cs typeface="Comic Sans MS"/>
              </a:rPr>
              <a:t> </a:t>
            </a:r>
            <a:r>
              <a:rPr sz="1200" b="1" i="1" spc="-5" dirty="0">
                <a:solidFill>
                  <a:srgbClr val="002060"/>
                </a:solidFill>
                <a:latin typeface="Comic Sans MS"/>
                <a:cs typeface="Comic Sans MS"/>
              </a:rPr>
              <a:t>PEMADAM YANG</a:t>
            </a:r>
            <a:r>
              <a:rPr sz="1200" b="1" i="1" spc="-65" dirty="0">
                <a:solidFill>
                  <a:srgbClr val="002060"/>
                </a:solidFill>
                <a:latin typeface="Comic Sans MS"/>
                <a:cs typeface="Comic Sans MS"/>
              </a:rPr>
              <a:t> </a:t>
            </a:r>
            <a:r>
              <a:rPr sz="1200" b="1" i="1" dirty="0">
                <a:solidFill>
                  <a:srgbClr val="002060"/>
                </a:solidFill>
                <a:latin typeface="Comic Sans MS"/>
                <a:cs typeface="Comic Sans MS"/>
              </a:rPr>
              <a:t>TERLATIH”</a:t>
            </a:r>
            <a:endParaRPr sz="1200" dirty="0">
              <a:solidFill>
                <a:srgbClr val="002060"/>
              </a:solidFill>
              <a:latin typeface="Comic Sans MS"/>
              <a:cs typeface="Comic Sans M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0EB20F-8E17-BD36-DDEC-DFC9B4CAA9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8861" r="5789" b="67675"/>
          <a:stretch/>
        </p:blipFill>
        <p:spPr>
          <a:xfrm>
            <a:off x="6799614" y="5623550"/>
            <a:ext cx="4829491" cy="4001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FEF1A6-4B45-2996-4CE6-4AEDEE7E9C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3" y="5623550"/>
            <a:ext cx="5867752" cy="4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286" y="1829505"/>
            <a:ext cx="3558423" cy="2668344"/>
          </a:xfrm>
        </p:spPr>
        <p:txBody>
          <a:bodyPr rtlCol="0">
            <a:normAutofit fontScale="9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dan Hasil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Capaian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SAKIP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keadaan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before-after)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empat Penampung Konten 7" descr="Bagan">
            <a:extLst>
              <a:ext uri="{FF2B5EF4-FFF2-40B4-BE49-F238E27FC236}">
                <a16:creationId xmlns:a16="http://schemas.microsoft.com/office/drawing/2014/main" id="{20C180B3-FF82-4BC4-AA2E-E7DF3EF96D8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50271731"/>
              </p:ext>
            </p:extLst>
          </p:nvPr>
        </p:nvGraphicFramePr>
        <p:xfrm>
          <a:off x="0" y="293616"/>
          <a:ext cx="7292975" cy="649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AA286E51-1613-AACA-FBFF-05D9F59D89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94078"/>
              </p:ext>
            </p:extLst>
          </p:nvPr>
        </p:nvGraphicFramePr>
        <p:xfrm>
          <a:off x="148923" y="327172"/>
          <a:ext cx="6995127" cy="62372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320">
                  <a:extLst>
                    <a:ext uri="{9D8B030D-6E8A-4147-A177-3AD203B41FA5}">
                      <a16:colId xmlns:a16="http://schemas.microsoft.com/office/drawing/2014/main" val="3211768918"/>
                    </a:ext>
                  </a:extLst>
                </a:gridCol>
                <a:gridCol w="2173957">
                  <a:extLst>
                    <a:ext uri="{9D8B030D-6E8A-4147-A177-3AD203B41FA5}">
                      <a16:colId xmlns:a16="http://schemas.microsoft.com/office/drawing/2014/main" val="1341811998"/>
                    </a:ext>
                  </a:extLst>
                </a:gridCol>
                <a:gridCol w="2703113">
                  <a:extLst>
                    <a:ext uri="{9D8B030D-6E8A-4147-A177-3AD203B41FA5}">
                      <a16:colId xmlns:a16="http://schemas.microsoft.com/office/drawing/2014/main" val="357236456"/>
                    </a:ext>
                  </a:extLst>
                </a:gridCol>
                <a:gridCol w="1697737">
                  <a:extLst>
                    <a:ext uri="{9D8B030D-6E8A-4147-A177-3AD203B41FA5}">
                      <a16:colId xmlns:a16="http://schemas.microsoft.com/office/drawing/2014/main" val="4050576794"/>
                    </a:ext>
                  </a:extLst>
                </a:gridCol>
              </a:tblGrid>
              <a:tr h="6287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Before (</a:t>
                      </a:r>
                      <a:r>
                        <a:rPr lang="en-US" sz="1600" dirty="0" err="1">
                          <a:effectLst/>
                        </a:rPr>
                        <a:t>Sebelum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After (setelah)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Link Evidence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6921067"/>
                  </a:ext>
                </a:extLst>
              </a:tr>
              <a:tr h="302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1.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Mempublikasikan</a:t>
                      </a:r>
                      <a:r>
                        <a:rPr lang="en-US" sz="9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dokumen</a:t>
                      </a:r>
                      <a:r>
                        <a:rPr lang="en-US" sz="9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perencanaan</a:t>
                      </a:r>
                      <a:r>
                        <a:rPr lang="en-US" sz="9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US" sz="9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  <a:endParaRPr lang="en-US" sz="8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dokumen</a:t>
                      </a:r>
                      <a:r>
                        <a:rPr lang="en-US" sz="9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perencanaan</a:t>
                      </a:r>
                      <a:r>
                        <a:rPr lang="en-US" sz="9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Telah di </a:t>
                      </a:r>
                      <a:r>
                        <a:rPr lang="en-US" sz="9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Publikasikan</a:t>
                      </a:r>
                      <a:r>
                        <a:rPr lang="en-US" sz="9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</a:t>
                      </a:r>
                      <a:r>
                        <a:rPr lang="en-US" sz="9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Aplikasi</a:t>
                      </a:r>
                      <a:r>
                        <a:rPr lang="en-US" sz="9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E-SAKIP</a:t>
                      </a:r>
                      <a:endParaRPr lang="en-US" sz="9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http://182.23.82.141/esakip_dev/perencanaan?year=2022 </a:t>
                      </a:r>
                      <a:endParaRPr lang="en-US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4778970"/>
                  </a:ext>
                </a:extLst>
              </a:tr>
              <a:tr h="75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2.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Membuat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kendala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rekomendasi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periodik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atas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dokumen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perencanaan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memantau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Kinerja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berkala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.</a:t>
                      </a: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Tersedianya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Kendala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Kinerja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Periodik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Tahun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2022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https://spm.bangda.kemendagri.go.id/2021/home/login </a:t>
                      </a:r>
                      <a:endParaRPr lang="en-US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9136877"/>
                  </a:ext>
                </a:extLst>
              </a:tr>
              <a:tr h="4542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3.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Menyelaraskan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SKP dan PK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sesuai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target yang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direncanakan</a:t>
                      </a: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SKP dan PK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telah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selaraskan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sesuai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target yang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direncanakan</a:t>
                      </a: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https://drive.google.com/file/d/1e3YCP-1lIIGkeWZ4O-isv_JHJ8HQfKxt/view </a:t>
                      </a:r>
                      <a:endParaRPr lang="en-US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589215"/>
                  </a:ext>
                </a:extLst>
              </a:tr>
              <a:tr h="4542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4.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Melakukan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monitoring dan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evaluasi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berkala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berjenjangatas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pengukuran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capaian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Pimpinan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Telah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Melakukan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Monev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Capaian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Kinerja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Periodik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https://drive.google.com/drive/folders/14vu5eYdr9EjgOBeK_YAsreXS-BMGIHxP </a:t>
                      </a:r>
                      <a:endParaRPr lang="en-US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971586"/>
                  </a:ext>
                </a:extLst>
              </a:tr>
              <a:tr h="9105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5.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Menjadikan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Pengukuran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Kinerja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sebagai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dasar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dalam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penyesuaian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(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pemberian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/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pengurangan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)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tunjangan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/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pengasilan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,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penempatan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penghapusan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jabatan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baik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struktural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maupun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fungsional</a:t>
                      </a: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T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PP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Pegawai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Setiap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Bulannya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di Nilai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Langsung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Oleh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Kepala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Satuan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Menjadi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Dasar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Pembayaran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TPP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Setiap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Bulanya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http://182.23.82.139/ekinerja/tabelaktivitas.php </a:t>
                      </a:r>
                      <a:endParaRPr lang="en-US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3276007"/>
                  </a:ext>
                </a:extLst>
              </a:tr>
              <a:tr h="75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6.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Mensosialisasikan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hasil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pengukuran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pada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setiap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pegawai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agar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dapat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mempengaruhi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penyesuaian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strategis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,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kebijakan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aktivitas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dalam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mencapai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osialisasi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Pengukuran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Kinerja Telah di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Sosialisasikan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Pejabat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Eselon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III, IV, Staf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Pelaksana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Pejabat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Fungsional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https://drive.google.com/drive/folders/14vu5eYdr9EjgOBeK_YAsreXS-BMGIHxP  </a:t>
                      </a:r>
                      <a:endParaRPr lang="en-US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2089644"/>
                  </a:ext>
                </a:extLst>
              </a:tr>
              <a:tr h="4542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7.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</a:rPr>
                        <a:t> </a:t>
                      </a:r>
                      <a:r>
                        <a:rPr lang="en-ID" sz="8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Mempublikasikan</a:t>
                      </a:r>
                      <a:r>
                        <a:rPr lang="en-ID" sz="8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8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dokumen</a:t>
                      </a:r>
                      <a:r>
                        <a:rPr lang="en-ID" sz="8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8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8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8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8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ID" sz="8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telah</a:t>
                      </a:r>
                      <a:r>
                        <a:rPr lang="en-ID" sz="8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8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direviu</a:t>
                      </a:r>
                      <a:r>
                        <a:rPr lang="en-ID" sz="8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oleh </a:t>
                      </a:r>
                      <a:r>
                        <a:rPr lang="en-ID" sz="8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Inspektorat</a:t>
                      </a:r>
                      <a:endParaRPr lang="en-ID" sz="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Dokumen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telah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di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Publikasikan</a:t>
                      </a:r>
                      <a:endParaRPr lang="en-ID" sz="9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https://drive.google.com/drive/folders/1ZlvrFXUib9KkklP8OtF16trItCQ8VjBw </a:t>
                      </a:r>
                      <a:endParaRPr lang="en-US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6128756"/>
                  </a:ext>
                </a:extLst>
              </a:tr>
              <a:tr h="75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8.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Menyajikan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informasi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pada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Kinerja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tentang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perbandingan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realisasi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dengan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target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jangka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menengah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realisasi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kinerja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tahun-tahun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sebelumnya</a:t>
                      </a: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C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apaian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Kinerja Telah di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Lakukan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Melalui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Aplikasi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SPM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ditjen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Bangda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Kemendagri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https://spm.bangda.kemendagri.go.id/2021/home/login </a:t>
                      </a:r>
                      <a:endParaRPr lang="en-US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2851648"/>
                  </a:ext>
                </a:extLst>
              </a:tr>
              <a:tr h="75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9.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Membuat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Evaluasi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Akuntabilitas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Internal yang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dilaksanakan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berjenjang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yang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didukung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oleh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teknologi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informasi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(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apilkasi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)</a:t>
                      </a: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Laporan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Evaluasi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Akuntabilitas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Internal Telah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dilaksanakan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Secara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Berjenjang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dan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Periodik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Melalui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Aplikasi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SPM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ditjen</a:t>
                      </a:r>
                      <a:r>
                        <a:rPr lang="en-ID" sz="900" b="1" dirty="0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 Bangda </a:t>
                      </a:r>
                      <a:r>
                        <a:rPr lang="en-ID" sz="900" b="1" dirty="0" err="1"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Kemendagri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https://spm.bangda.kemendagri.go.id/2021/home/login</a:t>
                      </a:r>
                      <a:endParaRPr lang="en-US" sz="9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087720"/>
                  </a:ext>
                </a:extLst>
              </a:tr>
            </a:tbl>
          </a:graphicData>
        </a:graphic>
      </p:graphicFrame>
      <p:pic>
        <p:nvPicPr>
          <p:cNvPr id="10" name="Picture 8">
            <a:extLst>
              <a:ext uri="{FF2B5EF4-FFF2-40B4-BE49-F238E27FC236}">
                <a16:creationId xmlns:a16="http://schemas.microsoft.com/office/drawing/2014/main" id="{7BAB1869-E944-FD6B-5E66-54749955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617" y="73456"/>
            <a:ext cx="943571" cy="151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Kementerian Pendayagunaan Aparatur Negara dan Reformasi Birokrasi - Fondasi  Baru Bagi Aparatur Sipil Negara (ASN)">
            <a:extLst>
              <a:ext uri="{FF2B5EF4-FFF2-40B4-BE49-F238E27FC236}">
                <a16:creationId xmlns:a16="http://schemas.microsoft.com/office/drawing/2014/main" id="{513A7DE8-9A44-452C-9FB1-D28CB4774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324" y="5790103"/>
            <a:ext cx="2613727" cy="99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Logo Kabupaten Maros Vector Cdr &amp; Png HD | GUDRIL LOGO | Tempat-nya  Download logo CDR">
            <a:extLst>
              <a:ext uri="{FF2B5EF4-FFF2-40B4-BE49-F238E27FC236}">
                <a16:creationId xmlns:a16="http://schemas.microsoft.com/office/drawing/2014/main" id="{F4B884A0-4CB8-5316-D10D-824CDFB4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94" y="0"/>
            <a:ext cx="2213317" cy="16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D811BB-DE78-A6E9-FB1E-6E4641A785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7246697" y="293616"/>
            <a:ext cx="2106198" cy="1292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3AD0C-58CE-253B-8BFC-2F927B62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8" b="31672"/>
          <a:stretch/>
        </p:blipFill>
        <p:spPr>
          <a:xfrm>
            <a:off x="9467498" y="5564538"/>
            <a:ext cx="1559295" cy="367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6BCC2B-6ACE-08C6-F9C8-FE383A4177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01" y="4763172"/>
            <a:ext cx="1361194" cy="1169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3CBF45-D4B2-2BD6-56C2-AA5B8DE4BF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498" y="4763172"/>
            <a:ext cx="1569170" cy="7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46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1446-8B1D-4EC9-BB7F-86FA733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9C42F08-BE6B-E83D-A729-F56F4E5C90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49169" y="1771859"/>
          <a:ext cx="6693662" cy="4458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1826">
                  <a:extLst>
                    <a:ext uri="{9D8B030D-6E8A-4147-A177-3AD203B41FA5}">
                      <a16:colId xmlns:a16="http://schemas.microsoft.com/office/drawing/2014/main" val="3424108244"/>
                    </a:ext>
                  </a:extLst>
                </a:gridCol>
                <a:gridCol w="2445918">
                  <a:extLst>
                    <a:ext uri="{9D8B030D-6E8A-4147-A177-3AD203B41FA5}">
                      <a16:colId xmlns:a16="http://schemas.microsoft.com/office/drawing/2014/main" val="1293134570"/>
                    </a:ext>
                  </a:extLst>
                </a:gridCol>
                <a:gridCol w="2445918">
                  <a:extLst>
                    <a:ext uri="{9D8B030D-6E8A-4147-A177-3AD203B41FA5}">
                      <a16:colId xmlns:a16="http://schemas.microsoft.com/office/drawing/2014/main" val="871277413"/>
                    </a:ext>
                  </a:extLst>
                </a:gridCol>
              </a:tblGrid>
              <a:tr h="1318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OUTCOME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CSF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KONDISI YANG DI PERLUKAN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692748389"/>
                  </a:ext>
                </a:extLst>
              </a:tr>
              <a:tr h="13185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Menurunnya Gangguan Trantibum Linmas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1. Terciptanya Kompetensi SDM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100730901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2. Meningkatkan kegiatan  Deteksi Dini dan Cegah Dini Patroli Wilayah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Mobil Double Cabin (Patroli) dan Dan Mobil Truck Dalmas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9114427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3. Meningkatkan Pembinaan dan Penyuluhan Satpol PP yang Humanis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u="none" strike="noStrike">
                          <a:effectLst/>
                        </a:rPr>
                        <a:t>Menurunkan Persepsi Masyarakat terkait Satpol PP yang arogan, Tukang Gusur dan Semena-mena “Saya Satpol"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77334531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800" u="none" strike="noStrike">
                          <a:effectLst/>
                        </a:rPr>
                        <a:t>4. Menurunkan Kasus Kerusuhan Massa 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Lebih Mengedepankan Proses Penanganan Mediasi yang HUMANIS dan Bernuansa Hak Asasi Manusia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1621054640"/>
                  </a:ext>
                </a:extLst>
              </a:tr>
              <a:tr h="2637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v-SE" sz="800" u="none" strike="noStrike">
                          <a:effectLst/>
                        </a:rPr>
                        <a:t>Menurunnya Persentase Pelanggaran PERDA/PERKADA </a:t>
                      </a:r>
                      <a:endParaRPr lang="sv-S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1.Meningkatkan Kegiatan Sosialisasi Perda/Perkada yang Memuat SANKSI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Sosialisasi PERDA/PERKADA yang memuat sanksi di 14 Kecamatan dan 103 Keluarahan/Desa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428414631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u="none" strike="noStrike">
                          <a:effectLst/>
                        </a:rPr>
                        <a:t>2. Meningkatkan Pengawasan Atas Kepatuhan Terhadap Pelaksanaan Perda/Perkada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Operasi Yustisi dan Non Yustisi bekerja Aparat Penegak Hukum dan Perangkat Daerah Terkait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07497749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Menurunkan Pelanggaran Perda/Perkada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Penegakan Peraturan PERDA/PERKADA secara Massif dan Melakukan SIDANG TIPIRING (Tindak Pidana Ringan)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53189797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4. Terciptanya PPNS yang yang berkompeten di bidangnya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PPNS Bagi Aparatur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28020211"/>
                  </a:ext>
                </a:extLst>
              </a:tr>
              <a:tr h="3955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Meningkatnya kesiagaan dan penanggulangan bahaya kebakaran dan Non Kebakaran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 Meningkatkan Sarana Prasarana Pemadam Kebakaran dan Penyelamatan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Alat Pelindung Diri, Baju Rescue, Baju Safety, Alat Pelindung Pernapasan (SCBA), Alat Rescue dan Armada Penembak Mobil Pemadam Kebakaran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454631893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 Terciptanya Kompetensi SDM Aparatur Pemadam Kebakaran dan Penyelamatan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Damkar, Inspektur, Rescue, Penyuluh dan Investigator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6262976"/>
                  </a:ext>
                </a:extLst>
              </a:tr>
              <a:tr h="39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Menurunya Kejadian Kebakaran dalam Satu Daerah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Kesiap-Siagaan Petugas Piket Pemadam Kebakaran dan Penyelamatan selama 24 Jam di 14 Kecamatan dan 103 Desa/Kelurahan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17716643"/>
                  </a:ext>
                </a:extLst>
              </a:tr>
              <a:tr h="52743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Meningkatnya Mitigasi/pencegahan bahaya kebakaran dan Non Kebakaran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 Terciptanya Norma, Standar, Prosedur dan Manual (NSPM) mutu pembangunan infrastruktur perumahan dan permukiman dari bahaya kebakaran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PERDA, PERBUP DAN SOP dan Alat Pemeriksa Tekanan Hydrant, Sprinkler Dan Detektor Asap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108155073"/>
                  </a:ext>
                </a:extLst>
              </a:tr>
              <a:tr h="39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 Terciptanya Pengelolaan Sistem Komunikasi dan Informasi Kebakaran dan Penyelamatan (SKIK)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Command Center (Markas Komando), Call Center (Sektor/Kecamatan), Ht, Smartphone, PC dan Printer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954994760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800" u="none" strike="noStrike">
                          <a:effectLst/>
                        </a:rPr>
                        <a:t>3. Pembentukan dan Pembinaan Relawan Kebakaran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SK, </a:t>
                      </a:r>
                      <a:r>
                        <a:rPr lang="en-US" sz="800" u="none" strike="noStrike" dirty="0" err="1">
                          <a:effectLst/>
                        </a:rPr>
                        <a:t>Nomor</a:t>
                      </a:r>
                      <a:r>
                        <a:rPr lang="en-US" sz="800" u="none" strike="noStrike" dirty="0">
                          <a:effectLst/>
                        </a:rPr>
                        <a:t> Register </a:t>
                      </a:r>
                      <a:r>
                        <a:rPr lang="en-US" sz="800" u="none" strike="noStrike" dirty="0" err="1">
                          <a:effectLst/>
                        </a:rPr>
                        <a:t>Anggota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Redkar</a:t>
                      </a:r>
                      <a:r>
                        <a:rPr lang="en-US" sz="800" u="none" strike="noStrike" dirty="0">
                          <a:effectLst/>
                        </a:rPr>
                        <a:t>, </a:t>
                      </a:r>
                      <a:r>
                        <a:rPr lang="en-US" sz="800" u="none" strike="noStrike" dirty="0" err="1">
                          <a:effectLst/>
                        </a:rPr>
                        <a:t>alat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pelindung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diri</a:t>
                      </a:r>
                      <a:r>
                        <a:rPr lang="en-US" sz="800" u="none" strike="noStrike" dirty="0">
                          <a:effectLst/>
                        </a:rPr>
                        <a:t> dan </a:t>
                      </a:r>
                      <a:r>
                        <a:rPr lang="en-US" sz="800" u="none" strike="noStrike" dirty="0" err="1">
                          <a:effectLst/>
                        </a:rPr>
                        <a:t>sarana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prasarana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pemadam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kebakaran</a:t>
                      </a:r>
                      <a:r>
                        <a:rPr lang="en-US" sz="800" u="none" strike="noStrike" dirty="0">
                          <a:effectLst/>
                        </a:rPr>
                        <a:t> dan </a:t>
                      </a:r>
                      <a:r>
                        <a:rPr lang="en-US" sz="800" u="none" strike="noStrike" dirty="0" err="1">
                          <a:effectLst/>
                        </a:rPr>
                        <a:t>penyelamatan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546362931"/>
                  </a:ext>
                </a:extLst>
              </a:tr>
            </a:tbl>
          </a:graphicData>
        </a:graphic>
      </p:graphicFrame>
      <p:pic>
        <p:nvPicPr>
          <p:cNvPr id="4" name="Picture 3" descr="C:\Users\TOSHIBA\Pictures\Untitled.png">
            <a:extLst>
              <a:ext uri="{FF2B5EF4-FFF2-40B4-BE49-F238E27FC236}">
                <a16:creationId xmlns:a16="http://schemas.microsoft.com/office/drawing/2014/main" id="{7B2FD3F0-A303-4838-895C-63918D582D0E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3" y="-551792"/>
            <a:ext cx="13038082" cy="794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9" name="Rectangle: Single Corner Snipped 28">
            <a:extLst>
              <a:ext uri="{FF2B5EF4-FFF2-40B4-BE49-F238E27FC236}">
                <a16:creationId xmlns:a16="http://schemas.microsoft.com/office/drawing/2014/main" id="{31D6939A-17EF-4CA6-927A-3086803834F3}"/>
              </a:ext>
            </a:extLst>
          </p:cNvPr>
          <p:cNvSpPr/>
          <p:nvPr/>
        </p:nvSpPr>
        <p:spPr>
          <a:xfrm>
            <a:off x="723900" y="110856"/>
            <a:ext cx="5219700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AFA2DE-41F9-414C-96D5-E2DC83F14633}"/>
              </a:ext>
            </a:extLst>
          </p:cNvPr>
          <p:cNvSpPr/>
          <p:nvPr/>
        </p:nvSpPr>
        <p:spPr>
          <a:xfrm>
            <a:off x="1320800" y="227965"/>
            <a:ext cx="4452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</a:rPr>
              <a:t>POHON KINERJA - CRITICAL SUCCESS FACTOR </a:t>
            </a:r>
            <a:r>
              <a:rPr lang="en-US" sz="1600" b="1" dirty="0">
                <a:solidFill>
                  <a:srgbClr val="002060"/>
                </a:solidFill>
              </a:rPr>
              <a:t>(CSF)</a:t>
            </a:r>
          </a:p>
          <a:p>
            <a:r>
              <a:rPr lang="en-US" sz="1400" dirty="0" err="1">
                <a:solidFill>
                  <a:srgbClr val="002060"/>
                </a:solidFill>
              </a:rPr>
              <a:t>Meningkatnya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Akuntabilitas</a:t>
            </a:r>
            <a:r>
              <a:rPr lang="en-US" sz="1400" dirty="0">
                <a:solidFill>
                  <a:srgbClr val="002060"/>
                </a:solidFill>
              </a:rPr>
              <a:t> dan Kinerja </a:t>
            </a:r>
            <a:r>
              <a:rPr lang="en-US" sz="1400" dirty="0" err="1">
                <a:solidFill>
                  <a:srgbClr val="002060"/>
                </a:solidFill>
              </a:rPr>
              <a:t>Penyelenggaraan</a:t>
            </a:r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SATPOL PP, DAMKAR DAN PENYELAMATAN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E94DC2-8A35-4AD9-A7E5-E8C5CD3B3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630" y="122392"/>
            <a:ext cx="1041399" cy="10413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625DFD-5136-4F57-BD70-493BAD883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9148234" y="-71842"/>
            <a:ext cx="2725830" cy="10251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9DCCF33-89A3-46BF-818C-4F95BE354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87" y="1656100"/>
            <a:ext cx="684915" cy="8648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051BC04-2CA3-4B25-9DB9-C46D524E9E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87" y="3235987"/>
            <a:ext cx="684915" cy="86485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6F65F3-CE81-4928-835F-4182A543E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691" y="5407953"/>
            <a:ext cx="1417623" cy="110074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073E86C-A655-4A42-92A4-E6F2DD853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212" y="5392132"/>
            <a:ext cx="1417623" cy="110074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43F37A7-ED40-2FBD-1E0D-E12A2B9FD0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3372369"/>
              </p:ext>
            </p:extLst>
          </p:nvPr>
        </p:nvGraphicFramePr>
        <p:xfrm>
          <a:off x="305630" y="1197587"/>
          <a:ext cx="10910061" cy="5088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A5C1A618-02E1-0E42-97A7-11245686CC63}"/>
              </a:ext>
            </a:extLst>
          </p:cNvPr>
          <p:cNvSpPr/>
          <p:nvPr/>
        </p:nvSpPr>
        <p:spPr>
          <a:xfrm>
            <a:off x="9307024" y="1310567"/>
            <a:ext cx="2044474" cy="7694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1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Indikator</a:t>
            </a:r>
            <a:r>
              <a:rPr lang="en-ID" sz="11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Kinerja :</a:t>
            </a:r>
            <a:endParaRPr lang="id-ID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fi-FI" sz="900" dirty="0">
                <a:solidFill>
                  <a:schemeClr val="bg1"/>
                </a:solidFill>
                <a:latin typeface="Arial Narrow" panose="020B0606020202030204" pitchFamily="34" charset="0"/>
              </a:rPr>
              <a:t>Nilai Akuntabilitas Kinerja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900" dirty="0">
                <a:solidFill>
                  <a:schemeClr val="bg1"/>
                </a:solidFill>
                <a:latin typeface="Arial Narrow" panose="020B0606020202030204" pitchFamily="34" charset="0"/>
              </a:rPr>
              <a:t>Indeks Kepuasan Masyarakat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7BCB4B-1CC8-99E7-2B7B-F194267FB5FB}"/>
              </a:ext>
            </a:extLst>
          </p:cNvPr>
          <p:cNvCxnSpPr>
            <a:cxnSpLocks/>
          </p:cNvCxnSpPr>
          <p:nvPr/>
        </p:nvCxnSpPr>
        <p:spPr>
          <a:xfrm>
            <a:off x="6734086" y="1695287"/>
            <a:ext cx="2572938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49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1446-8B1D-4EC9-BB7F-86FA733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9C42F08-BE6B-E83D-A729-F56F4E5C90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49169" y="1771859"/>
          <a:ext cx="6693662" cy="4458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1826">
                  <a:extLst>
                    <a:ext uri="{9D8B030D-6E8A-4147-A177-3AD203B41FA5}">
                      <a16:colId xmlns:a16="http://schemas.microsoft.com/office/drawing/2014/main" val="3424108244"/>
                    </a:ext>
                  </a:extLst>
                </a:gridCol>
                <a:gridCol w="2445918">
                  <a:extLst>
                    <a:ext uri="{9D8B030D-6E8A-4147-A177-3AD203B41FA5}">
                      <a16:colId xmlns:a16="http://schemas.microsoft.com/office/drawing/2014/main" val="1293134570"/>
                    </a:ext>
                  </a:extLst>
                </a:gridCol>
                <a:gridCol w="2445918">
                  <a:extLst>
                    <a:ext uri="{9D8B030D-6E8A-4147-A177-3AD203B41FA5}">
                      <a16:colId xmlns:a16="http://schemas.microsoft.com/office/drawing/2014/main" val="871277413"/>
                    </a:ext>
                  </a:extLst>
                </a:gridCol>
              </a:tblGrid>
              <a:tr h="1318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OUTCOME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CSF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KONDISI YANG DI PERLUKAN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692748389"/>
                  </a:ext>
                </a:extLst>
              </a:tr>
              <a:tr h="13185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Menurunnya Gangguan Trantibum Linmas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1. Terciptanya Kompetensi SDM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100730901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2. Meningkatkan kegiatan  Deteksi Dini dan Cegah Dini Patroli Wilayah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Mobil Double Cabin (Patroli) dan Dan Mobil Truck Dalmas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9114427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3. Meningkatkan Pembinaan dan Penyuluhan Satpol PP yang Humanis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u="none" strike="noStrike">
                          <a:effectLst/>
                        </a:rPr>
                        <a:t>Menurunkan Persepsi Masyarakat terkait Satpol PP yang arogan, Tukang Gusur dan Semena-mena “Saya Satpol"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77334531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800" u="none" strike="noStrike">
                          <a:effectLst/>
                        </a:rPr>
                        <a:t>4. Menurunkan Kasus Kerusuhan Massa 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Lebih Mengedepankan Proses Penanganan Mediasi yang HUMANIS dan Bernuansa Hak Asasi Manusia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1621054640"/>
                  </a:ext>
                </a:extLst>
              </a:tr>
              <a:tr h="2637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v-SE" sz="800" u="none" strike="noStrike">
                          <a:effectLst/>
                        </a:rPr>
                        <a:t>Menurunnya Persentase Pelanggaran PERDA/PERKADA </a:t>
                      </a:r>
                      <a:endParaRPr lang="sv-S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1.Meningkatkan Kegiatan Sosialisasi Perda/Perkada yang Memuat SANKSI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Sosialisasi PERDA/PERKADA yang memuat sanksi di 14 Kecamatan dan 103 Keluarahan/Desa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428414631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u="none" strike="noStrike">
                          <a:effectLst/>
                        </a:rPr>
                        <a:t>2. Meningkatkan Pengawasan Atas Kepatuhan Terhadap Pelaksanaan Perda/Perkada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Operasi Yustisi dan Non Yustisi bekerja Aparat Penegak Hukum dan Perangkat Daerah Terkait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07497749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Menurunkan Pelanggaran Perda/Perkada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Penegakan Peraturan PERDA/PERKADA secara Massif dan Melakukan SIDANG TIPIRING (Tindak Pidana Ringan)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53189797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4. Terciptanya PPNS yang yang berkompeten di bidangnya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PPNS Bagi Aparatur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28020211"/>
                  </a:ext>
                </a:extLst>
              </a:tr>
              <a:tr h="3955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Meningkatnya kesiagaan dan penanggulangan bahaya kebakaran dan Non Kebakaran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 Meningkatkan Sarana Prasarana Pemadam Kebakaran dan Penyelamatan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Alat Pelindung Diri, Baju Rescue, Baju Safety, Alat Pelindung Pernapasan (SCBA), Alat Rescue dan Armada Penembak Mobil Pemadam Kebakaran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454631893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 Terciptanya Kompetensi SDM Aparatur Pemadam Kebakaran dan Penyelamatan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Damkar, Inspektur, Rescue, Penyuluh dan Investigator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6262976"/>
                  </a:ext>
                </a:extLst>
              </a:tr>
              <a:tr h="39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Menurunya Kejadian Kebakaran dalam Satu Daerah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Kesiap-Siagaan Petugas Piket Pemadam Kebakaran dan Penyelamatan selama 24 Jam di 14 Kecamatan dan 103 Desa/Kelurahan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17716643"/>
                  </a:ext>
                </a:extLst>
              </a:tr>
              <a:tr h="52743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Meningkatnya Mitigasi/pencegahan bahaya kebakaran dan Non Kebakaran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 Terciptanya Norma, Standar, Prosedur dan Manual (NSPM) mutu pembangunan infrastruktur perumahan dan permukiman dari bahaya kebakaran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PERDA, PERBUP DAN SOP dan Alat Pemeriksa Tekanan Hydrant, Sprinkler Dan Detektor Asap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108155073"/>
                  </a:ext>
                </a:extLst>
              </a:tr>
              <a:tr h="39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 Terciptanya Pengelolaan Sistem Komunikasi dan Informasi Kebakaran dan Penyelamatan (SKIK)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Command Center (Markas Komando), Call Center (Sektor/Kecamatan), Ht, Smartphone, PC dan Printer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954994760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800" u="none" strike="noStrike">
                          <a:effectLst/>
                        </a:rPr>
                        <a:t>3. Pembentukan dan Pembinaan Relawan Kebakaran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SK, </a:t>
                      </a:r>
                      <a:r>
                        <a:rPr lang="en-US" sz="800" u="none" strike="noStrike" dirty="0" err="1">
                          <a:effectLst/>
                        </a:rPr>
                        <a:t>Nomor</a:t>
                      </a:r>
                      <a:r>
                        <a:rPr lang="en-US" sz="800" u="none" strike="noStrike" dirty="0">
                          <a:effectLst/>
                        </a:rPr>
                        <a:t> Register </a:t>
                      </a:r>
                      <a:r>
                        <a:rPr lang="en-US" sz="800" u="none" strike="noStrike" dirty="0" err="1">
                          <a:effectLst/>
                        </a:rPr>
                        <a:t>Anggota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Redkar</a:t>
                      </a:r>
                      <a:r>
                        <a:rPr lang="en-US" sz="800" u="none" strike="noStrike" dirty="0">
                          <a:effectLst/>
                        </a:rPr>
                        <a:t>, </a:t>
                      </a:r>
                      <a:r>
                        <a:rPr lang="en-US" sz="800" u="none" strike="noStrike" dirty="0" err="1">
                          <a:effectLst/>
                        </a:rPr>
                        <a:t>alat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pelindung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diri</a:t>
                      </a:r>
                      <a:r>
                        <a:rPr lang="en-US" sz="800" u="none" strike="noStrike" dirty="0">
                          <a:effectLst/>
                        </a:rPr>
                        <a:t> dan </a:t>
                      </a:r>
                      <a:r>
                        <a:rPr lang="en-US" sz="800" u="none" strike="noStrike" dirty="0" err="1">
                          <a:effectLst/>
                        </a:rPr>
                        <a:t>sarana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prasarana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pemadam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kebakaran</a:t>
                      </a:r>
                      <a:r>
                        <a:rPr lang="en-US" sz="800" u="none" strike="noStrike" dirty="0">
                          <a:effectLst/>
                        </a:rPr>
                        <a:t> dan </a:t>
                      </a:r>
                      <a:r>
                        <a:rPr lang="en-US" sz="800" u="none" strike="noStrike" dirty="0" err="1">
                          <a:effectLst/>
                        </a:rPr>
                        <a:t>penyelamatan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546362931"/>
                  </a:ext>
                </a:extLst>
              </a:tr>
            </a:tbl>
          </a:graphicData>
        </a:graphic>
      </p:graphicFrame>
      <p:pic>
        <p:nvPicPr>
          <p:cNvPr id="4" name="Picture 3" descr="C:\Users\TOSHIBA\Pictures\Untitled.png">
            <a:extLst>
              <a:ext uri="{FF2B5EF4-FFF2-40B4-BE49-F238E27FC236}">
                <a16:creationId xmlns:a16="http://schemas.microsoft.com/office/drawing/2014/main" id="{7B2FD3F0-A303-4838-895C-63918D582D0E}"/>
              </a:ext>
            </a:extLst>
          </p:cNvPr>
          <p:cNvPicPr/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085" y="-548482"/>
            <a:ext cx="13038082" cy="794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9" name="Rectangle: Single Corner Snipped 28">
            <a:extLst>
              <a:ext uri="{FF2B5EF4-FFF2-40B4-BE49-F238E27FC236}">
                <a16:creationId xmlns:a16="http://schemas.microsoft.com/office/drawing/2014/main" id="{31D6939A-17EF-4CA6-927A-3086803834F3}"/>
              </a:ext>
            </a:extLst>
          </p:cNvPr>
          <p:cNvSpPr/>
          <p:nvPr/>
        </p:nvSpPr>
        <p:spPr>
          <a:xfrm>
            <a:off x="723900" y="110856"/>
            <a:ext cx="5372100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AFA2DE-41F9-414C-96D5-E2DC83F14633}"/>
              </a:ext>
            </a:extLst>
          </p:cNvPr>
          <p:cNvSpPr/>
          <p:nvPr/>
        </p:nvSpPr>
        <p:spPr>
          <a:xfrm>
            <a:off x="1320800" y="227965"/>
            <a:ext cx="4785156" cy="7232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</a:rPr>
              <a:t>POHON KINERJA - CRITICAL SUCCESS FACTOR </a:t>
            </a:r>
            <a:r>
              <a:rPr lang="en-US" sz="1600" b="1" dirty="0">
                <a:solidFill>
                  <a:srgbClr val="002060"/>
                </a:solidFill>
              </a:rPr>
              <a:t>(CSF)</a:t>
            </a:r>
          </a:p>
          <a:p>
            <a:pPr lvl="0"/>
            <a:r>
              <a:rPr lang="en-US" sz="11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Meningkatnya</a:t>
            </a:r>
            <a:r>
              <a:rPr lang="en-US" sz="11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Kualitas</a:t>
            </a:r>
            <a:r>
              <a:rPr lang="en-US" sz="11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Penegakan</a:t>
            </a:r>
            <a:r>
              <a:rPr lang="en-US" sz="11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Peraturan</a:t>
            </a:r>
            <a:r>
              <a:rPr lang="en-US" sz="11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Perundangan</a:t>
            </a:r>
            <a:r>
              <a:rPr lang="en-US" sz="11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Daerah</a:t>
            </a:r>
            <a:endParaRPr lang="en-US" sz="1100" b="1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SATPOL PP, DAMKAR DAN PENYELAMATAN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E94DC2-8A35-4AD9-A7E5-E8C5CD3B3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630" y="122392"/>
            <a:ext cx="1041399" cy="10413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625DFD-5136-4F57-BD70-493BAD883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9148234" y="-71842"/>
            <a:ext cx="2725830" cy="10251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9DCCF33-89A3-46BF-818C-4F95BE354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87" y="1656100"/>
            <a:ext cx="684915" cy="8648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051BC04-2CA3-4B25-9DB9-C46D524E9E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87" y="3235987"/>
            <a:ext cx="684915" cy="86485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6F65F3-CE81-4928-835F-4182A543E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691" y="5407953"/>
            <a:ext cx="1417623" cy="110074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073E86C-A655-4A42-92A4-E6F2DD853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212" y="5392132"/>
            <a:ext cx="1417623" cy="1100743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A9311AA-B06B-1E06-E430-D340FF31B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6474353"/>
              </p:ext>
            </p:extLst>
          </p:nvPr>
        </p:nvGraphicFramePr>
        <p:xfrm>
          <a:off x="539750" y="1101591"/>
          <a:ext cx="11319438" cy="5584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332F8E81-297D-E658-9EBA-CE38A051660C}"/>
              </a:ext>
            </a:extLst>
          </p:cNvPr>
          <p:cNvSpPr/>
          <p:nvPr/>
        </p:nvSpPr>
        <p:spPr>
          <a:xfrm>
            <a:off x="9307024" y="1052005"/>
            <a:ext cx="2044474" cy="7694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1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Indikator</a:t>
            </a:r>
            <a:r>
              <a:rPr lang="en-ID" sz="11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Kinerja :</a:t>
            </a:r>
            <a:endParaRPr lang="id-ID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fi-FI" sz="900" dirty="0">
                <a:solidFill>
                  <a:schemeClr val="bg1"/>
                </a:solidFill>
                <a:latin typeface="Arial Narrow" panose="020B0606020202030204" pitchFamily="34" charset="0"/>
              </a:rPr>
              <a:t>Persentase penyelesaian pelanggaran K3 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900" dirty="0">
                <a:solidFill>
                  <a:schemeClr val="bg1"/>
                </a:solidFill>
                <a:latin typeface="Arial Narrow" panose="020B0606020202030204" pitchFamily="34" charset="0"/>
              </a:rPr>
              <a:t>Persentase Penurunan Pelanggaran Perda/Perkada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24D9AA-6EEA-64FA-4C7E-1D073384CB14}"/>
              </a:ext>
            </a:extLst>
          </p:cNvPr>
          <p:cNvCxnSpPr>
            <a:cxnSpLocks/>
          </p:cNvCxnSpPr>
          <p:nvPr/>
        </p:nvCxnSpPr>
        <p:spPr>
          <a:xfrm flipV="1">
            <a:off x="6776815" y="1436725"/>
            <a:ext cx="2530209" cy="751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06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1446-8B1D-4EC9-BB7F-86FA733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9C42F08-BE6B-E83D-A729-F56F4E5C90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49169" y="1771859"/>
          <a:ext cx="6693662" cy="4458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1826">
                  <a:extLst>
                    <a:ext uri="{9D8B030D-6E8A-4147-A177-3AD203B41FA5}">
                      <a16:colId xmlns:a16="http://schemas.microsoft.com/office/drawing/2014/main" val="3424108244"/>
                    </a:ext>
                  </a:extLst>
                </a:gridCol>
                <a:gridCol w="2445918">
                  <a:extLst>
                    <a:ext uri="{9D8B030D-6E8A-4147-A177-3AD203B41FA5}">
                      <a16:colId xmlns:a16="http://schemas.microsoft.com/office/drawing/2014/main" val="1293134570"/>
                    </a:ext>
                  </a:extLst>
                </a:gridCol>
                <a:gridCol w="2445918">
                  <a:extLst>
                    <a:ext uri="{9D8B030D-6E8A-4147-A177-3AD203B41FA5}">
                      <a16:colId xmlns:a16="http://schemas.microsoft.com/office/drawing/2014/main" val="871277413"/>
                    </a:ext>
                  </a:extLst>
                </a:gridCol>
              </a:tblGrid>
              <a:tr h="1318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OUTCOME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CSF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KONDISI YANG DI PERLUKAN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692748389"/>
                  </a:ext>
                </a:extLst>
              </a:tr>
              <a:tr h="13185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Menurunnya Gangguan Trantibum Linmas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1. Terciptanya Kompetensi SDM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100730901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2. Meningkatkan kegiatan  Deteksi Dini dan Cegah Dini Patroli Wilayah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Mobil Double Cabin (Patroli) dan Dan Mobil Truck Dalmas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9114427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3. Meningkatkan Pembinaan dan Penyuluhan Satpol PP yang Humanis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u="none" strike="noStrike">
                          <a:effectLst/>
                        </a:rPr>
                        <a:t>Menurunkan Persepsi Masyarakat terkait Satpol PP yang arogan, Tukang Gusur dan Semena-mena “Saya Satpol"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77334531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800" u="none" strike="noStrike">
                          <a:effectLst/>
                        </a:rPr>
                        <a:t>4. Menurunkan Kasus Kerusuhan Massa 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Lebih Mengedepankan Proses Penanganan Mediasi yang HUMANIS dan Bernuansa Hak Asasi Manusia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1621054640"/>
                  </a:ext>
                </a:extLst>
              </a:tr>
              <a:tr h="2637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v-SE" sz="800" u="none" strike="noStrike">
                          <a:effectLst/>
                        </a:rPr>
                        <a:t>Menurunnya Persentase Pelanggaran PERDA/PERKADA </a:t>
                      </a:r>
                      <a:endParaRPr lang="sv-S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1.Meningkatkan Kegiatan Sosialisasi Perda/Perkada yang Memuat SANKSI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Sosialisasi PERDA/PERKADA yang memuat sanksi di 14 Kecamatan dan 103 Keluarahan/Desa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428414631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u="none" strike="noStrike">
                          <a:effectLst/>
                        </a:rPr>
                        <a:t>2. Meningkatkan Pengawasan Atas Kepatuhan Terhadap Pelaksanaan Perda/Perkada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Operasi Yustisi dan Non Yustisi bekerja Aparat Penegak Hukum dan Perangkat Daerah Terkait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07497749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Menurunkan Pelanggaran Perda/Perkada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Penegakan Peraturan PERDA/PERKADA secara Massif dan Melakukan SIDANG TIPIRING (Tindak Pidana Ringan)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53189797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4. Terciptanya PPNS yang yang berkompeten di bidangnya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PPNS Bagi Aparatur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28020211"/>
                  </a:ext>
                </a:extLst>
              </a:tr>
              <a:tr h="3955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Meningkatnya kesiagaan dan penanggulangan bahaya kebakaran dan Non Kebakaran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 Meningkatkan Sarana Prasarana Pemadam Kebakaran dan Penyelamatan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Alat Pelindung Diri, Baju Rescue, Baju Safety, Alat Pelindung Pernapasan (SCBA), Alat Rescue dan Armada Penembak Mobil Pemadam Kebakaran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454631893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 Terciptanya Kompetensi SDM Aparatur Pemadam Kebakaran dan Penyelamatan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Damkar, Inspektur, Rescue, Penyuluh dan Investigator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6262976"/>
                  </a:ext>
                </a:extLst>
              </a:tr>
              <a:tr h="39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Menurunya Kejadian Kebakaran dalam Satu Daerah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Kesiap-Siagaan Petugas Piket Pemadam Kebakaran dan Penyelamatan selama 24 Jam di 14 Kecamatan dan 103 Desa/Kelurahan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17716643"/>
                  </a:ext>
                </a:extLst>
              </a:tr>
              <a:tr h="52743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Meningkatnya Mitigasi/pencegahan bahaya kebakaran dan Non Kebakaran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 Terciptanya Norma, Standar, Prosedur dan Manual (NSPM) mutu pembangunan infrastruktur perumahan dan permukiman dari bahaya kebakaran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PERDA, PERBUP DAN SOP dan Alat Pemeriksa Tekanan Hydrant, Sprinkler Dan Detektor Asap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108155073"/>
                  </a:ext>
                </a:extLst>
              </a:tr>
              <a:tr h="39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 Terciptanya Pengelolaan Sistem Komunikasi dan Informasi Kebakaran dan Penyelamatan (SKIK)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Command Center (Markas Komando), Call Center (Sektor/Kecamatan), Ht, Smartphone, PC dan Printer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954994760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800" u="none" strike="noStrike">
                          <a:effectLst/>
                        </a:rPr>
                        <a:t>3. Pembentukan dan Pembinaan Relawan Kebakaran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SK, </a:t>
                      </a:r>
                      <a:r>
                        <a:rPr lang="en-US" sz="800" u="none" strike="noStrike" dirty="0" err="1">
                          <a:effectLst/>
                        </a:rPr>
                        <a:t>Nomor</a:t>
                      </a:r>
                      <a:r>
                        <a:rPr lang="en-US" sz="800" u="none" strike="noStrike" dirty="0">
                          <a:effectLst/>
                        </a:rPr>
                        <a:t> Register </a:t>
                      </a:r>
                      <a:r>
                        <a:rPr lang="en-US" sz="800" u="none" strike="noStrike" dirty="0" err="1">
                          <a:effectLst/>
                        </a:rPr>
                        <a:t>Anggota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Redkar</a:t>
                      </a:r>
                      <a:r>
                        <a:rPr lang="en-US" sz="800" u="none" strike="noStrike" dirty="0">
                          <a:effectLst/>
                        </a:rPr>
                        <a:t>, </a:t>
                      </a:r>
                      <a:r>
                        <a:rPr lang="en-US" sz="800" u="none" strike="noStrike" dirty="0" err="1">
                          <a:effectLst/>
                        </a:rPr>
                        <a:t>alat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pelindung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diri</a:t>
                      </a:r>
                      <a:r>
                        <a:rPr lang="en-US" sz="800" u="none" strike="noStrike" dirty="0">
                          <a:effectLst/>
                        </a:rPr>
                        <a:t> dan </a:t>
                      </a:r>
                      <a:r>
                        <a:rPr lang="en-US" sz="800" u="none" strike="noStrike" dirty="0" err="1">
                          <a:effectLst/>
                        </a:rPr>
                        <a:t>sarana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prasarana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pemadam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kebakaran</a:t>
                      </a:r>
                      <a:r>
                        <a:rPr lang="en-US" sz="800" u="none" strike="noStrike" dirty="0">
                          <a:effectLst/>
                        </a:rPr>
                        <a:t> dan </a:t>
                      </a:r>
                      <a:r>
                        <a:rPr lang="en-US" sz="800" u="none" strike="noStrike" dirty="0" err="1">
                          <a:effectLst/>
                        </a:rPr>
                        <a:t>penyelamatan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546362931"/>
                  </a:ext>
                </a:extLst>
              </a:tr>
            </a:tbl>
          </a:graphicData>
        </a:graphic>
      </p:graphicFrame>
      <p:pic>
        <p:nvPicPr>
          <p:cNvPr id="4" name="Picture 3" descr="C:\Users\TOSHIBA\Pictures\Untitled.png">
            <a:extLst>
              <a:ext uri="{FF2B5EF4-FFF2-40B4-BE49-F238E27FC236}">
                <a16:creationId xmlns:a16="http://schemas.microsoft.com/office/drawing/2014/main" id="{7B2FD3F0-A303-4838-895C-63918D582D0E}"/>
              </a:ext>
            </a:extLst>
          </p:cNvPr>
          <p:cNvPicPr/>
          <p:nvPr/>
        </p:nvPicPr>
        <p:blipFill>
          <a:blip r:embed="rId2">
            <a:duotone>
              <a:prstClr val="black"/>
              <a:srgbClr val="FF7C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085" y="-480115"/>
            <a:ext cx="13038082" cy="794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9" name="Rectangle: Single Corner Snipped 28">
            <a:extLst>
              <a:ext uri="{FF2B5EF4-FFF2-40B4-BE49-F238E27FC236}">
                <a16:creationId xmlns:a16="http://schemas.microsoft.com/office/drawing/2014/main" id="{31D6939A-17EF-4CA6-927A-3086803834F3}"/>
              </a:ext>
            </a:extLst>
          </p:cNvPr>
          <p:cNvSpPr/>
          <p:nvPr/>
        </p:nvSpPr>
        <p:spPr>
          <a:xfrm>
            <a:off x="723899" y="110856"/>
            <a:ext cx="6300743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AFA2DE-41F9-414C-96D5-E2DC83F14633}"/>
              </a:ext>
            </a:extLst>
          </p:cNvPr>
          <p:cNvSpPr/>
          <p:nvPr/>
        </p:nvSpPr>
        <p:spPr>
          <a:xfrm>
            <a:off x="1320800" y="227965"/>
            <a:ext cx="58031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</a:rPr>
              <a:t>POHON KINERJA - CRITICAL SUCCESS FACTOR </a:t>
            </a:r>
            <a:r>
              <a:rPr lang="en-US" sz="1600" b="1" dirty="0">
                <a:solidFill>
                  <a:srgbClr val="002060"/>
                </a:solidFill>
              </a:rPr>
              <a:t>(CSF)</a:t>
            </a:r>
          </a:p>
          <a:p>
            <a:pPr lvl="0"/>
            <a:r>
              <a:rPr lang="en-US" sz="10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Meningkatnya</a:t>
            </a:r>
            <a:r>
              <a:rPr lang="en-US" sz="10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Mitigasi</a:t>
            </a:r>
            <a:r>
              <a:rPr lang="en-US" sz="10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US" sz="10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Adaptasi</a:t>
            </a:r>
            <a:r>
              <a:rPr lang="en-US" sz="10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Wilayah </a:t>
            </a:r>
            <a:r>
              <a:rPr lang="en-US" sz="10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Terhadap</a:t>
            </a:r>
            <a:r>
              <a:rPr lang="en-US" sz="10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Resiko</a:t>
            </a:r>
            <a:r>
              <a:rPr lang="en-US" sz="10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Kebakaran</a:t>
            </a:r>
            <a:r>
              <a:rPr lang="en-US" sz="100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/Non </a:t>
            </a:r>
            <a:r>
              <a:rPr lang="en-US" sz="1000" dirty="0" err="1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Kebakaran</a:t>
            </a:r>
            <a:endParaRPr lang="en-US" sz="10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SATPOL PP, DAMKAR DAN PENYELAMATAN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E94DC2-8A35-4AD9-A7E5-E8C5CD3B3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630" y="122392"/>
            <a:ext cx="1041399" cy="10413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625DFD-5136-4F57-BD70-493BAD883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9148234" y="-71842"/>
            <a:ext cx="2725830" cy="10251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9DCCF33-89A3-46BF-818C-4F95BE354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87" y="1656100"/>
            <a:ext cx="684915" cy="8648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051BC04-2CA3-4B25-9DB9-C46D524E9E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87" y="3235987"/>
            <a:ext cx="684915" cy="86485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6F65F3-CE81-4928-835F-4182A543E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691" y="5407953"/>
            <a:ext cx="1417623" cy="110074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073E86C-A655-4A42-92A4-E6F2DD853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212" y="5392132"/>
            <a:ext cx="1417623" cy="1100743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A9311AA-B06B-1E06-E430-D340FF31B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8557562"/>
              </p:ext>
            </p:extLst>
          </p:nvPr>
        </p:nvGraphicFramePr>
        <p:xfrm>
          <a:off x="252919" y="1231306"/>
          <a:ext cx="11319438" cy="4995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571BB4DD-48E1-4216-C088-9139E1209D90}"/>
              </a:ext>
            </a:extLst>
          </p:cNvPr>
          <p:cNvSpPr/>
          <p:nvPr/>
        </p:nvSpPr>
        <p:spPr>
          <a:xfrm>
            <a:off x="8965190" y="1180195"/>
            <a:ext cx="3152746" cy="7694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1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Indikator</a:t>
            </a:r>
            <a:r>
              <a:rPr lang="en-ID" sz="11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Kinerja :</a:t>
            </a:r>
            <a:endParaRPr lang="id-ID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fi-FI" sz="900" dirty="0">
                <a:solidFill>
                  <a:schemeClr val="bg1"/>
                </a:solidFill>
                <a:latin typeface="Arial Narrow" panose="020B0606020202030204" pitchFamily="34" charset="0"/>
              </a:rPr>
              <a:t>Tingkat Waktu Tanggap (Respon Time Rate) Pada Daerah Layanan Wilayah Manajemen Kebakaran (WMK)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900" dirty="0">
                <a:solidFill>
                  <a:schemeClr val="bg1"/>
                </a:solidFill>
                <a:latin typeface="Arial Narrow" panose="020B0606020202030204" pitchFamily="34" charset="0"/>
              </a:rPr>
              <a:t>Cakupan pelayanan kebakaran/Non Kebakaran dalam wilayah manajemen Kebakaran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5BA869-5E77-7E2A-FE2E-59847419BAD0}"/>
              </a:ext>
            </a:extLst>
          </p:cNvPr>
          <p:cNvCxnSpPr>
            <a:cxnSpLocks/>
          </p:cNvCxnSpPr>
          <p:nvPr/>
        </p:nvCxnSpPr>
        <p:spPr>
          <a:xfrm flipV="1">
            <a:off x="6434981" y="1564915"/>
            <a:ext cx="2530209" cy="751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365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1446-8B1D-4EC9-BB7F-86FA733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9C42F08-BE6B-E83D-A729-F56F4E5C90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49169" y="1771859"/>
          <a:ext cx="6693662" cy="4458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1826">
                  <a:extLst>
                    <a:ext uri="{9D8B030D-6E8A-4147-A177-3AD203B41FA5}">
                      <a16:colId xmlns:a16="http://schemas.microsoft.com/office/drawing/2014/main" val="3424108244"/>
                    </a:ext>
                  </a:extLst>
                </a:gridCol>
                <a:gridCol w="2445918">
                  <a:extLst>
                    <a:ext uri="{9D8B030D-6E8A-4147-A177-3AD203B41FA5}">
                      <a16:colId xmlns:a16="http://schemas.microsoft.com/office/drawing/2014/main" val="1293134570"/>
                    </a:ext>
                  </a:extLst>
                </a:gridCol>
                <a:gridCol w="2445918">
                  <a:extLst>
                    <a:ext uri="{9D8B030D-6E8A-4147-A177-3AD203B41FA5}">
                      <a16:colId xmlns:a16="http://schemas.microsoft.com/office/drawing/2014/main" val="871277413"/>
                    </a:ext>
                  </a:extLst>
                </a:gridCol>
              </a:tblGrid>
              <a:tr h="1318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OUTCOME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CSF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KONDISI YANG DI PERLUKAN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692748389"/>
                  </a:ext>
                </a:extLst>
              </a:tr>
              <a:tr h="13185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Menurunnya Gangguan Trantibum Linmas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1. Terciptanya Kompetensi SDM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100730901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2. Meningkatkan kegiatan  Deteksi Dini dan Cegah Dini Patroli Wilayah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Mobil Double Cabin (Patroli) dan Dan Mobil Truck Dalmas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9114427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3. Meningkatkan Pembinaan dan Penyuluhan Satpol PP yang Humanis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u="none" strike="noStrike">
                          <a:effectLst/>
                        </a:rPr>
                        <a:t>Menurunkan Persepsi Masyarakat terkait Satpol PP yang arogan, Tukang Gusur dan Semena-mena “Saya Satpol"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77334531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800" u="none" strike="noStrike">
                          <a:effectLst/>
                        </a:rPr>
                        <a:t>4. Menurunkan Kasus Kerusuhan Massa 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Lebih Mengedepankan Proses Penanganan Mediasi yang HUMANIS dan Bernuansa Hak Asasi Manusia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1621054640"/>
                  </a:ext>
                </a:extLst>
              </a:tr>
              <a:tr h="2637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v-SE" sz="800" u="none" strike="noStrike">
                          <a:effectLst/>
                        </a:rPr>
                        <a:t>Menurunnya Persentase Pelanggaran PERDA/PERKADA </a:t>
                      </a:r>
                      <a:endParaRPr lang="sv-S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1.Meningkatkan Kegiatan Sosialisasi Perda/Perkada yang Memuat SANKSI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Sosialisasi PERDA/PERKADA yang memuat sanksi di 14 Kecamatan dan 103 Keluarahan/Desa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428414631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u="none" strike="noStrike">
                          <a:effectLst/>
                        </a:rPr>
                        <a:t>2. Meningkatkan Pengawasan Atas Kepatuhan Terhadap Pelaksanaan Perda/Perkada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Operasi Yustisi dan Non Yustisi bekerja Aparat Penegak Hukum dan Perangkat Daerah Terkait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07497749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Menurunkan Pelanggaran Perda/Perkada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Penegakan Peraturan PERDA/PERKADA secara Massif dan Melakukan SIDANG TIPIRING (Tindak Pidana Ringan)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53189797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4. Terciptanya PPNS yang yang berkompeten di bidangnya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PPNS Bagi Aparatur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28020211"/>
                  </a:ext>
                </a:extLst>
              </a:tr>
              <a:tr h="3955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Meningkatnya kesiagaan dan penanggulangan bahaya kebakaran dan Non Kebakaran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 Meningkatkan Sarana Prasarana Pemadam Kebakaran dan Penyelamatan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Alat Pelindung Diri, Baju Rescue, Baju Safety, Alat Pelindung Pernapasan (SCBA), Alat Rescue dan Armada Penembak Mobil Pemadam Kebakaran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454631893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 Terciptanya Kompetensi SDM Aparatur Pemadam Kebakaran dan Penyelamatan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Damkar, Inspektur, Rescue, Penyuluh dan Investigator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6262976"/>
                  </a:ext>
                </a:extLst>
              </a:tr>
              <a:tr h="39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Menurunya Kejadian Kebakaran dalam Satu Daerah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Kesiap-Siagaan Petugas Piket Pemadam Kebakaran dan Penyelamatan selama 24 Jam di 14 Kecamatan dan 103 Desa/Kelurahan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17716643"/>
                  </a:ext>
                </a:extLst>
              </a:tr>
              <a:tr h="52743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Meningkatnya Mitigasi/pencegahan bahaya kebakaran dan Non Kebakaran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 Terciptanya Norma, Standar, Prosedur dan Manual (NSPM) mutu pembangunan infrastruktur perumahan dan permukiman dari bahaya kebakaran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PERDA, PERBUP DAN SOP dan Alat Pemeriksa Tekanan Hydrant, Sprinkler Dan Detektor Asap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108155073"/>
                  </a:ext>
                </a:extLst>
              </a:tr>
              <a:tr h="39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 Terciptanya Pengelolaan Sistem Komunikasi dan Informasi Kebakaran dan Penyelamatan (SKIK)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Command Center (Markas Komando), Call Center (Sektor/Kecamatan), Ht, Smartphone, PC dan Printer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954994760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800" u="none" strike="noStrike">
                          <a:effectLst/>
                        </a:rPr>
                        <a:t>3. Pembentukan dan Pembinaan Relawan Kebakaran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SK, </a:t>
                      </a:r>
                      <a:r>
                        <a:rPr lang="en-US" sz="800" u="none" strike="noStrike" dirty="0" err="1">
                          <a:effectLst/>
                        </a:rPr>
                        <a:t>Nomor</a:t>
                      </a:r>
                      <a:r>
                        <a:rPr lang="en-US" sz="800" u="none" strike="noStrike" dirty="0">
                          <a:effectLst/>
                        </a:rPr>
                        <a:t> Register </a:t>
                      </a:r>
                      <a:r>
                        <a:rPr lang="en-US" sz="800" u="none" strike="noStrike" dirty="0" err="1">
                          <a:effectLst/>
                        </a:rPr>
                        <a:t>Anggota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Redkar</a:t>
                      </a:r>
                      <a:r>
                        <a:rPr lang="en-US" sz="800" u="none" strike="noStrike" dirty="0">
                          <a:effectLst/>
                        </a:rPr>
                        <a:t>, </a:t>
                      </a:r>
                      <a:r>
                        <a:rPr lang="en-US" sz="800" u="none" strike="noStrike" dirty="0" err="1">
                          <a:effectLst/>
                        </a:rPr>
                        <a:t>alat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pelindung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diri</a:t>
                      </a:r>
                      <a:r>
                        <a:rPr lang="en-US" sz="800" u="none" strike="noStrike" dirty="0">
                          <a:effectLst/>
                        </a:rPr>
                        <a:t> dan </a:t>
                      </a:r>
                      <a:r>
                        <a:rPr lang="en-US" sz="800" u="none" strike="noStrike" dirty="0" err="1">
                          <a:effectLst/>
                        </a:rPr>
                        <a:t>sarana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prasarana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pemadam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kebakaran</a:t>
                      </a:r>
                      <a:r>
                        <a:rPr lang="en-US" sz="800" u="none" strike="noStrike" dirty="0">
                          <a:effectLst/>
                        </a:rPr>
                        <a:t> dan </a:t>
                      </a:r>
                      <a:r>
                        <a:rPr lang="en-US" sz="800" u="none" strike="noStrike" dirty="0" err="1">
                          <a:effectLst/>
                        </a:rPr>
                        <a:t>penyelamatan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546362931"/>
                  </a:ext>
                </a:extLst>
              </a:tr>
            </a:tbl>
          </a:graphicData>
        </a:graphic>
      </p:graphicFrame>
      <p:pic>
        <p:nvPicPr>
          <p:cNvPr id="4" name="Picture 3" descr="C:\Users\TOSHIBA\Pictures\Untitled.png">
            <a:extLst>
              <a:ext uri="{FF2B5EF4-FFF2-40B4-BE49-F238E27FC236}">
                <a16:creationId xmlns:a16="http://schemas.microsoft.com/office/drawing/2014/main" id="{7B2FD3F0-A303-4838-895C-63918D582D0E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3" y="-551792"/>
            <a:ext cx="13038082" cy="794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9" name="Rectangle: Single Corner Snipped 28">
            <a:extLst>
              <a:ext uri="{FF2B5EF4-FFF2-40B4-BE49-F238E27FC236}">
                <a16:creationId xmlns:a16="http://schemas.microsoft.com/office/drawing/2014/main" id="{31D6939A-17EF-4CA6-927A-3086803834F3}"/>
              </a:ext>
            </a:extLst>
          </p:cNvPr>
          <p:cNvSpPr/>
          <p:nvPr/>
        </p:nvSpPr>
        <p:spPr>
          <a:xfrm>
            <a:off x="686578" y="-261646"/>
            <a:ext cx="5219700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AFA2DE-41F9-414C-96D5-E2DC83F14633}"/>
              </a:ext>
            </a:extLst>
          </p:cNvPr>
          <p:cNvSpPr/>
          <p:nvPr/>
        </p:nvSpPr>
        <p:spPr>
          <a:xfrm>
            <a:off x="1393764" y="-257074"/>
            <a:ext cx="404809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</a:rPr>
              <a:t>MATRIKS IKU (INDIKATOR KINERJA UTAMA)</a:t>
            </a:r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SATPOL PP, DAMKAR DAN PENYELAMATAN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E94DC2-8A35-4AD9-A7E5-E8C5CD3B3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590" y="-397009"/>
            <a:ext cx="1041399" cy="10413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625DFD-5136-4F57-BD70-493BAD883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9148234" y="-183814"/>
            <a:ext cx="2725830" cy="7349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9DCCF33-89A3-46BF-818C-4F95BE354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675" y="2472267"/>
            <a:ext cx="684915" cy="8648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051BC04-2CA3-4B25-9DB9-C46D524E9E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778" y="3136443"/>
            <a:ext cx="684915" cy="86485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8987FF4-1278-4463-B13F-8506C81B0A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4739374" y="5905984"/>
            <a:ext cx="2739527" cy="101661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6F65F3-CE81-4928-835F-4182A543E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24" y="5736436"/>
            <a:ext cx="1417623" cy="110074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073E86C-A655-4A42-92A4-E6F2DD853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" y="5761528"/>
            <a:ext cx="1417623" cy="110074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3339327-5C10-30BC-2DD0-2D5735EA7E6F}"/>
              </a:ext>
            </a:extLst>
          </p:cNvPr>
          <p:cNvGraphicFramePr>
            <a:graphicFrameLocks noGrp="1"/>
          </p:cNvGraphicFramePr>
          <p:nvPr/>
        </p:nvGraphicFramePr>
        <p:xfrm>
          <a:off x="167342" y="485110"/>
          <a:ext cx="11857315" cy="6334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1772">
                  <a:extLst>
                    <a:ext uri="{9D8B030D-6E8A-4147-A177-3AD203B41FA5}">
                      <a16:colId xmlns:a16="http://schemas.microsoft.com/office/drawing/2014/main" val="2098198664"/>
                    </a:ext>
                  </a:extLst>
                </a:gridCol>
                <a:gridCol w="1188722">
                  <a:extLst>
                    <a:ext uri="{9D8B030D-6E8A-4147-A177-3AD203B41FA5}">
                      <a16:colId xmlns:a16="http://schemas.microsoft.com/office/drawing/2014/main" val="1192025487"/>
                    </a:ext>
                  </a:extLst>
                </a:gridCol>
                <a:gridCol w="762577">
                  <a:extLst>
                    <a:ext uri="{9D8B030D-6E8A-4147-A177-3AD203B41FA5}">
                      <a16:colId xmlns:a16="http://schemas.microsoft.com/office/drawing/2014/main" val="895576133"/>
                    </a:ext>
                  </a:extLst>
                </a:gridCol>
                <a:gridCol w="1741964">
                  <a:extLst>
                    <a:ext uri="{9D8B030D-6E8A-4147-A177-3AD203B41FA5}">
                      <a16:colId xmlns:a16="http://schemas.microsoft.com/office/drawing/2014/main" val="500913532"/>
                    </a:ext>
                  </a:extLst>
                </a:gridCol>
                <a:gridCol w="1741964">
                  <a:extLst>
                    <a:ext uri="{9D8B030D-6E8A-4147-A177-3AD203B41FA5}">
                      <a16:colId xmlns:a16="http://schemas.microsoft.com/office/drawing/2014/main" val="2045155352"/>
                    </a:ext>
                  </a:extLst>
                </a:gridCol>
                <a:gridCol w="762577">
                  <a:extLst>
                    <a:ext uri="{9D8B030D-6E8A-4147-A177-3AD203B41FA5}">
                      <a16:colId xmlns:a16="http://schemas.microsoft.com/office/drawing/2014/main" val="1662386158"/>
                    </a:ext>
                  </a:extLst>
                </a:gridCol>
                <a:gridCol w="1741964">
                  <a:extLst>
                    <a:ext uri="{9D8B030D-6E8A-4147-A177-3AD203B41FA5}">
                      <a16:colId xmlns:a16="http://schemas.microsoft.com/office/drawing/2014/main" val="1547023858"/>
                    </a:ext>
                  </a:extLst>
                </a:gridCol>
                <a:gridCol w="837337">
                  <a:extLst>
                    <a:ext uri="{9D8B030D-6E8A-4147-A177-3AD203B41FA5}">
                      <a16:colId xmlns:a16="http://schemas.microsoft.com/office/drawing/2014/main" val="1311501593"/>
                    </a:ext>
                  </a:extLst>
                </a:gridCol>
                <a:gridCol w="508385">
                  <a:extLst>
                    <a:ext uri="{9D8B030D-6E8A-4147-A177-3AD203B41FA5}">
                      <a16:colId xmlns:a16="http://schemas.microsoft.com/office/drawing/2014/main" val="510289620"/>
                    </a:ext>
                  </a:extLst>
                </a:gridCol>
                <a:gridCol w="770053">
                  <a:extLst>
                    <a:ext uri="{9D8B030D-6E8A-4147-A177-3AD203B41FA5}">
                      <a16:colId xmlns:a16="http://schemas.microsoft.com/office/drawing/2014/main" val="2796077307"/>
                    </a:ext>
                  </a:extLst>
                </a:gridCol>
              </a:tblGrid>
              <a:tr h="193320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MATRIKS IKU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809248"/>
                  </a:ext>
                </a:extLst>
              </a:tr>
              <a:tr h="1393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MISI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TUJUAN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SASARAN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PROGRAM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KEGIATAN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>
                          <a:effectLst/>
                        </a:rPr>
                        <a:t>KETERANGAN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1711179"/>
                  </a:ext>
                </a:extLst>
              </a:tr>
              <a:tr h="3044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URAIAN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INDIKATOR KINERJA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TARGET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URAIAN KEGIATAN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INDIKATOR PROGRAM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TARGET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858092"/>
                  </a:ext>
                </a:extLst>
              </a:tr>
              <a:tr h="94957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v-SE" sz="1000" b="1" u="none" strike="noStrike" dirty="0">
                          <a:effectLst/>
                        </a:rPr>
                        <a:t>MENINGKATKAN KETERJANGKAUAN KEBUTUHAN DASAR DAN PELAYANAN DASAR SECARA INKLUSIF</a:t>
                      </a:r>
                      <a:br>
                        <a:rPr lang="sv-SE" sz="1000" b="1" u="none" strike="noStrike" dirty="0">
                          <a:effectLst/>
                        </a:rPr>
                      </a:br>
                      <a:endParaRPr lang="sv-S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Mengoptimalkan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pemenuhan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pelayanan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dasar</a:t>
                      </a:r>
                      <a:r>
                        <a:rPr lang="en-US" sz="1200" u="none" strike="noStrike" dirty="0">
                          <a:effectLst/>
                        </a:rPr>
                        <a:t> dan </a:t>
                      </a:r>
                      <a:r>
                        <a:rPr lang="en-US" sz="1200" u="none" strike="noStrike" dirty="0" err="1">
                          <a:effectLst/>
                        </a:rPr>
                        <a:t>ketersediaan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kebutuhan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dasar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masyarakat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Menurunnya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Gangguan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Trantibum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Linmas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Terciptanya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Kompetensi</a:t>
                      </a:r>
                      <a:r>
                        <a:rPr lang="en-US" sz="1100" u="none" strike="noStrike" dirty="0">
                          <a:effectLst/>
                        </a:rPr>
                        <a:t> SDM </a:t>
                      </a:r>
                      <a:r>
                        <a:rPr lang="en-US" sz="1100" u="none" strike="noStrike" dirty="0" err="1">
                          <a:effectLst/>
                        </a:rPr>
                        <a:t>Satpol</a:t>
                      </a:r>
                      <a:r>
                        <a:rPr lang="en-US" sz="1100" u="none" strike="noStrike" dirty="0">
                          <a:effectLst/>
                        </a:rPr>
                        <a:t> PP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TRIWULAN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PROGRAM PENINGKATAN KETENTRAMAN DAN KETERTIBAN UMUM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effectLst/>
                        </a:rPr>
                        <a:t>Peningkatan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Kapasitas</a:t>
                      </a:r>
                      <a:r>
                        <a:rPr lang="en-US" sz="900" u="none" strike="noStrike" dirty="0">
                          <a:effectLst/>
                        </a:rPr>
                        <a:t> SDM </a:t>
                      </a:r>
                      <a:r>
                        <a:rPr lang="en-US" sz="900" u="none" strike="noStrike" dirty="0" err="1">
                          <a:effectLst/>
                        </a:rPr>
                        <a:t>Satuan</a:t>
                      </a:r>
                      <a:r>
                        <a:rPr lang="en-US" sz="900" u="none" strike="noStrike" dirty="0">
                          <a:effectLst/>
                        </a:rPr>
                        <a:t> Polisi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 err="1">
                          <a:effectLst/>
                        </a:rPr>
                        <a:t>Pamongpraja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Satuan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Perlindungan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Masyarakat </a:t>
                      </a:r>
                      <a:r>
                        <a:rPr lang="en-US" sz="900" u="none" strike="noStrike" dirty="0" err="1">
                          <a:effectLst/>
                        </a:rPr>
                        <a:t>Termasuk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dalam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Pelaksanaan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Tugas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yang </a:t>
                      </a:r>
                      <a:r>
                        <a:rPr lang="en-US" sz="900" u="none" strike="noStrike" dirty="0" err="1">
                          <a:effectLst/>
                        </a:rPr>
                        <a:t>Bernuansa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Hak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Asasi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Manusia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Indeks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Kepuasan</a:t>
                      </a:r>
                      <a:r>
                        <a:rPr lang="en-US" sz="1100" u="none" strike="noStrike" dirty="0">
                          <a:effectLst/>
                        </a:rPr>
                        <a:t> Masyarakat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TW 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BIDANG TRANTIBUM LINMAS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287722"/>
                  </a:ext>
                </a:extLst>
              </a:tr>
              <a:tr h="949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Meningkatkan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kegiatan</a:t>
                      </a:r>
                      <a:r>
                        <a:rPr lang="en-US" sz="1100" u="none" strike="noStrike" dirty="0">
                          <a:effectLst/>
                        </a:rPr>
                        <a:t>  </a:t>
                      </a:r>
                      <a:r>
                        <a:rPr lang="en-US" sz="1100" u="none" strike="noStrike" dirty="0" err="1">
                          <a:effectLst/>
                        </a:rPr>
                        <a:t>Deteksi</a:t>
                      </a:r>
                      <a:r>
                        <a:rPr lang="en-US" sz="1100" u="none" strike="noStrike" dirty="0">
                          <a:effectLst/>
                        </a:rPr>
                        <a:t> Dini dan </a:t>
                      </a:r>
                      <a:r>
                        <a:rPr lang="en-US" sz="1100" u="none" strike="noStrike" dirty="0" err="1">
                          <a:effectLst/>
                        </a:rPr>
                        <a:t>Cegah</a:t>
                      </a:r>
                      <a:r>
                        <a:rPr lang="en-US" sz="1100" u="none" strike="noStrike" dirty="0">
                          <a:effectLst/>
                        </a:rPr>
                        <a:t> Dini </a:t>
                      </a:r>
                      <a:r>
                        <a:rPr lang="en-US" sz="1100" u="none" strike="noStrike" dirty="0" err="1">
                          <a:effectLst/>
                        </a:rPr>
                        <a:t>Patroli</a:t>
                      </a:r>
                      <a:r>
                        <a:rPr lang="en-US" sz="1100" u="none" strike="noStrike" dirty="0">
                          <a:effectLst/>
                        </a:rPr>
                        <a:t> Wilayah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Triwulan</a:t>
                      </a:r>
                      <a:r>
                        <a:rPr lang="en-US" sz="1200" u="none" strike="noStrike" dirty="0">
                          <a:effectLst/>
                        </a:rPr>
                        <a:t> 1-4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effectLst/>
                        </a:rPr>
                        <a:t>Pencegahan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Gangguan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Ketenteraman</a:t>
                      </a:r>
                      <a:r>
                        <a:rPr lang="en-US" sz="900" u="none" strike="noStrike" dirty="0">
                          <a:effectLst/>
                        </a:rPr>
                        <a:t> dan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 err="1">
                          <a:effectLst/>
                        </a:rPr>
                        <a:t>Ketertiban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Umum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melalui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Deteksi</a:t>
                      </a:r>
                      <a:r>
                        <a:rPr lang="en-US" sz="900" u="none" strike="noStrike" dirty="0">
                          <a:effectLst/>
                        </a:rPr>
                        <a:t> Dini, </a:t>
                      </a:r>
                      <a:r>
                        <a:rPr lang="en-US" sz="900" u="none" strike="noStrike" dirty="0" err="1">
                          <a:effectLst/>
                        </a:rPr>
                        <a:t>Pembinaan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Penyuluhan</a:t>
                      </a:r>
                      <a:r>
                        <a:rPr lang="en-US" sz="900" u="none" strike="noStrike" dirty="0">
                          <a:effectLst/>
                        </a:rPr>
                        <a:t>, </a:t>
                      </a:r>
                      <a:r>
                        <a:rPr lang="en-US" sz="900" u="none" strike="noStrike" dirty="0" err="1">
                          <a:effectLst/>
                        </a:rPr>
                        <a:t>Pelaksanaan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 err="1">
                          <a:effectLst/>
                        </a:rPr>
                        <a:t>Patroli</a:t>
                      </a:r>
                      <a:r>
                        <a:rPr lang="en-US" sz="900" u="none" strike="noStrike" dirty="0">
                          <a:effectLst/>
                        </a:rPr>
                        <a:t>, </a:t>
                      </a:r>
                      <a:r>
                        <a:rPr lang="en-US" sz="900" u="none" strike="noStrike" dirty="0" err="1">
                          <a:effectLst/>
                        </a:rPr>
                        <a:t>Pengamanan</a:t>
                      </a:r>
                      <a:r>
                        <a:rPr lang="en-US" sz="900" u="none" strike="noStrike" dirty="0">
                          <a:effectLst/>
                        </a:rPr>
                        <a:t>, dan </a:t>
                      </a:r>
                      <a:r>
                        <a:rPr lang="en-US" sz="900" u="none" strike="noStrike" dirty="0" err="1">
                          <a:effectLst/>
                        </a:rPr>
                        <a:t>Pengawalan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TW 1-4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b"/>
                </a:tc>
                <a:extLst>
                  <a:ext uri="{0D108BD9-81ED-4DB2-BD59-A6C34878D82A}">
                    <a16:rowId xmlns:a16="http://schemas.microsoft.com/office/drawing/2014/main" val="765285035"/>
                  </a:ext>
                </a:extLst>
              </a:tr>
              <a:tr h="626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Meningkatkan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Pembinaan</a:t>
                      </a:r>
                      <a:r>
                        <a:rPr lang="en-US" sz="1100" u="none" strike="noStrike" dirty="0">
                          <a:effectLst/>
                        </a:rPr>
                        <a:t> dan </a:t>
                      </a:r>
                      <a:r>
                        <a:rPr lang="en-US" sz="1100" u="none" strike="noStrike" dirty="0" err="1">
                          <a:effectLst/>
                        </a:rPr>
                        <a:t>Penyuluhan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Satpol</a:t>
                      </a:r>
                      <a:r>
                        <a:rPr lang="en-US" sz="1100" u="none" strike="noStrike" dirty="0">
                          <a:effectLst/>
                        </a:rPr>
                        <a:t> PP dan </a:t>
                      </a:r>
                      <a:r>
                        <a:rPr lang="en-US" sz="1100" u="none" strike="noStrike" dirty="0" err="1">
                          <a:effectLst/>
                        </a:rPr>
                        <a:t>Linmas</a:t>
                      </a:r>
                      <a:r>
                        <a:rPr lang="en-US" sz="1100" u="none" strike="noStrike" dirty="0">
                          <a:effectLst/>
                        </a:rPr>
                        <a:t> yang </a:t>
                      </a:r>
                      <a:r>
                        <a:rPr lang="en-US" sz="1100" u="none" strike="noStrike" dirty="0" err="1">
                          <a:effectLst/>
                        </a:rPr>
                        <a:t>Humanis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effectLst/>
                        </a:rPr>
                        <a:t>Pemberdayaan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Perlindungan</a:t>
                      </a:r>
                      <a:r>
                        <a:rPr lang="en-US" sz="900" u="none" strike="noStrike" dirty="0">
                          <a:effectLst/>
                        </a:rPr>
                        <a:t> Masyarakat </a:t>
                      </a:r>
                      <a:r>
                        <a:rPr lang="en-US" sz="900" u="none" strike="noStrike" dirty="0" err="1">
                          <a:effectLst/>
                        </a:rPr>
                        <a:t>dalam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Rangka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Ketentraman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Ketertiban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Umum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b"/>
                </a:tc>
                <a:extLst>
                  <a:ext uri="{0D108BD9-81ED-4DB2-BD59-A6C34878D82A}">
                    <a16:rowId xmlns:a16="http://schemas.microsoft.com/office/drawing/2014/main" val="2087816102"/>
                  </a:ext>
                </a:extLst>
              </a:tr>
              <a:tr h="949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Menurunkan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Kasus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Kerusuhan</a:t>
                      </a:r>
                      <a:r>
                        <a:rPr lang="en-US" sz="1100" u="none" strike="noStrike" dirty="0">
                          <a:effectLst/>
                        </a:rPr>
                        <a:t> Massa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effectLst/>
                        </a:rPr>
                        <a:t>Penindakan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atas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Gangguan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Ketenteraman</a:t>
                      </a:r>
                      <a:r>
                        <a:rPr lang="en-US" sz="900" u="none" strike="noStrike" dirty="0">
                          <a:effectLst/>
                        </a:rPr>
                        <a:t> dan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 err="1">
                          <a:effectLst/>
                        </a:rPr>
                        <a:t>Ketertiban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Umum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Berdasarkan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Perda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Perkada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 err="1">
                          <a:effectLst/>
                        </a:rPr>
                        <a:t>melalui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Penertiban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Penanganan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Unjuk</a:t>
                      </a:r>
                      <a:r>
                        <a:rPr lang="en-US" sz="900" u="none" strike="noStrike" dirty="0">
                          <a:effectLst/>
                        </a:rPr>
                        <a:t> Rasa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dan </a:t>
                      </a:r>
                      <a:r>
                        <a:rPr lang="en-US" sz="900" u="none" strike="noStrike" dirty="0" err="1">
                          <a:effectLst/>
                        </a:rPr>
                        <a:t>Kerusuhan</a:t>
                      </a:r>
                      <a:r>
                        <a:rPr lang="en-US" sz="900" u="none" strike="noStrike" dirty="0">
                          <a:effectLst/>
                        </a:rPr>
                        <a:t> Massa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b"/>
                </a:tc>
                <a:extLst>
                  <a:ext uri="{0D108BD9-81ED-4DB2-BD59-A6C34878D82A}">
                    <a16:rowId xmlns:a16="http://schemas.microsoft.com/office/drawing/2014/main" val="677196788"/>
                  </a:ext>
                </a:extLst>
              </a:tr>
              <a:tr h="50158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v-SE" sz="1000" b="1" u="none" strike="noStrike" dirty="0">
                          <a:effectLst/>
                        </a:rPr>
                        <a:t>MENINGKATKAN KETERJANGKAUAN KEBUTUHAN DASAR DAN PELAYANAN DASAR SECARA INKLUSIF</a:t>
                      </a:r>
                      <a:br>
                        <a:rPr lang="sv-SE" sz="1000" b="1" u="none" strike="noStrike" dirty="0">
                          <a:effectLst/>
                        </a:rPr>
                      </a:br>
                      <a:endParaRPr lang="sv-S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Mengoptimalkan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pemenuhan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pelayanan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dasar</a:t>
                      </a:r>
                      <a:r>
                        <a:rPr lang="en-US" sz="1200" u="none" strike="noStrike" dirty="0">
                          <a:effectLst/>
                        </a:rPr>
                        <a:t> dan </a:t>
                      </a:r>
                      <a:r>
                        <a:rPr lang="en-US" sz="1200" u="none" strike="noStrike" dirty="0" err="1">
                          <a:effectLst/>
                        </a:rPr>
                        <a:t>ketersediaan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kebutuhan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dasar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masyarakat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v-SE" sz="1100" u="none" strike="noStrike" dirty="0">
                          <a:effectLst/>
                        </a:rPr>
                        <a:t>Menurunnya Persentase Pelanggaran PERDA/PERKADA 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Meningkatkan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Kegiatan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Sosialisasi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Perda</a:t>
                      </a:r>
                      <a:r>
                        <a:rPr lang="en-US" sz="1100" u="none" strike="noStrike" dirty="0">
                          <a:effectLst/>
                        </a:rPr>
                        <a:t>/</a:t>
                      </a:r>
                      <a:r>
                        <a:rPr lang="en-US" sz="1100" u="none" strike="noStrike" dirty="0" err="1">
                          <a:effectLst/>
                        </a:rPr>
                        <a:t>Perkada</a:t>
                      </a:r>
                      <a:r>
                        <a:rPr lang="en-US" sz="1100" u="none" strike="noStrike" dirty="0">
                          <a:effectLst/>
                        </a:rPr>
                        <a:t> yang </a:t>
                      </a:r>
                      <a:r>
                        <a:rPr lang="en-US" sz="1100" u="none" strike="noStrike" dirty="0" err="1">
                          <a:effectLst/>
                        </a:rPr>
                        <a:t>Memuat</a:t>
                      </a:r>
                      <a:r>
                        <a:rPr lang="en-US" sz="1100" u="none" strike="noStrike" dirty="0">
                          <a:effectLst/>
                        </a:rPr>
                        <a:t> SANKSI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Triwulan</a:t>
                      </a:r>
                      <a:r>
                        <a:rPr lang="en-US" sz="1200" u="none" strike="noStrike" dirty="0">
                          <a:effectLst/>
                        </a:rPr>
                        <a:t> 1-4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PROGRAM PENINGKATAN KETENTRAMAN DAN KETERTIBAN UMUM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effectLst/>
                        </a:rPr>
                        <a:t>Sosialisasi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Penegakan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Peraturan</a:t>
                      </a:r>
                      <a:r>
                        <a:rPr lang="en-US" sz="900" u="none" strike="noStrike" dirty="0">
                          <a:effectLst/>
                        </a:rPr>
                        <a:t> Daerah dan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 err="1">
                          <a:effectLst/>
                        </a:rPr>
                        <a:t>Peraturan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Bupati</a:t>
                      </a:r>
                      <a:r>
                        <a:rPr lang="en-US" sz="900" u="none" strike="noStrike" dirty="0">
                          <a:effectLst/>
                        </a:rPr>
                        <a:t>/</a:t>
                      </a:r>
                      <a:r>
                        <a:rPr lang="en-US" sz="900" u="none" strike="noStrike" dirty="0" err="1">
                          <a:effectLst/>
                        </a:rPr>
                        <a:t>Wali</a:t>
                      </a:r>
                      <a:r>
                        <a:rPr lang="en-US" sz="900" u="none" strike="noStrike" dirty="0">
                          <a:effectLst/>
                        </a:rPr>
                        <a:t> Kota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Persentase Penurunan Pelanggaran Perda/Perbup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TW 1-4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 BIDANG PENEGAKAN PERUNDANGAN DAERAH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0839828"/>
                  </a:ext>
                </a:extLst>
              </a:tr>
              <a:tr h="6795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u="none" strike="noStrike" dirty="0">
                          <a:effectLst/>
                        </a:rPr>
                        <a:t>Meningkatkan Pengawasan Atas Kepatuhan Terhadap Pelaksanaan Perda/Perkada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effectLst/>
                        </a:rPr>
                        <a:t>Pengawasan</a:t>
                      </a:r>
                      <a:r>
                        <a:rPr lang="en-US" sz="900" u="none" strike="noStrike" dirty="0">
                          <a:effectLst/>
                        </a:rPr>
                        <a:t> Atas </a:t>
                      </a:r>
                      <a:r>
                        <a:rPr lang="en-US" sz="900" u="none" strike="noStrike" dirty="0" err="1">
                          <a:effectLst/>
                        </a:rPr>
                        <a:t>Kepatuhan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Terhadap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 err="1">
                          <a:effectLst/>
                        </a:rPr>
                        <a:t>Pelaksanaan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Peraturan</a:t>
                      </a:r>
                      <a:r>
                        <a:rPr lang="en-US" sz="900" u="none" strike="noStrike" dirty="0">
                          <a:effectLst/>
                        </a:rPr>
                        <a:t> Daerah dan </a:t>
                      </a:r>
                      <a:r>
                        <a:rPr lang="en-US" sz="900" u="none" strike="noStrike" dirty="0" err="1">
                          <a:effectLst/>
                        </a:rPr>
                        <a:t>Peraturan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 err="1">
                          <a:effectLst/>
                        </a:rPr>
                        <a:t>Bupati</a:t>
                      </a:r>
                      <a:r>
                        <a:rPr lang="en-US" sz="900" u="none" strike="noStrike" dirty="0">
                          <a:effectLst/>
                        </a:rPr>
                        <a:t>/</a:t>
                      </a:r>
                      <a:r>
                        <a:rPr lang="en-US" sz="900" u="none" strike="noStrike" dirty="0" err="1">
                          <a:effectLst/>
                        </a:rPr>
                        <a:t>Wali</a:t>
                      </a:r>
                      <a:r>
                        <a:rPr lang="en-US" sz="900" u="none" strike="noStrike" dirty="0">
                          <a:effectLst/>
                        </a:rPr>
                        <a:t> Kota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b"/>
                </a:tc>
                <a:extLst>
                  <a:ext uri="{0D108BD9-81ED-4DB2-BD59-A6C34878D82A}">
                    <a16:rowId xmlns:a16="http://schemas.microsoft.com/office/drawing/2014/main" val="2852885775"/>
                  </a:ext>
                </a:extLst>
              </a:tr>
              <a:tr h="4094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Menurunkan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Pelanggaran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Perda</a:t>
                      </a:r>
                      <a:r>
                        <a:rPr lang="en-US" sz="1100" u="none" strike="noStrike" dirty="0">
                          <a:effectLst/>
                        </a:rPr>
                        <a:t>/</a:t>
                      </a:r>
                      <a:r>
                        <a:rPr lang="en-US" sz="1100" u="none" strike="noStrike" dirty="0" err="1">
                          <a:effectLst/>
                        </a:rPr>
                        <a:t>Perkada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effectLst/>
                        </a:rPr>
                        <a:t>Penanganan</a:t>
                      </a:r>
                      <a:r>
                        <a:rPr lang="en-US" sz="900" u="none" strike="noStrike" dirty="0">
                          <a:effectLst/>
                        </a:rPr>
                        <a:t> Atas </a:t>
                      </a:r>
                      <a:r>
                        <a:rPr lang="en-US" sz="900" u="none" strike="noStrike" dirty="0" err="1">
                          <a:effectLst/>
                        </a:rPr>
                        <a:t>Pelanggaran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Peraturan</a:t>
                      </a:r>
                      <a:r>
                        <a:rPr lang="en-US" sz="900" u="none" strike="noStrike" dirty="0">
                          <a:effectLst/>
                        </a:rPr>
                        <a:t> Daerah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dan </a:t>
                      </a:r>
                      <a:r>
                        <a:rPr lang="en-US" sz="900" u="none" strike="noStrike" dirty="0" err="1">
                          <a:effectLst/>
                        </a:rPr>
                        <a:t>Peraturan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Bupati</a:t>
                      </a:r>
                      <a:r>
                        <a:rPr lang="en-US" sz="900" u="none" strike="noStrike" dirty="0">
                          <a:effectLst/>
                        </a:rPr>
                        <a:t>/</a:t>
                      </a:r>
                      <a:r>
                        <a:rPr lang="en-US" sz="900" u="none" strike="noStrike" dirty="0" err="1">
                          <a:effectLst/>
                        </a:rPr>
                        <a:t>Wali</a:t>
                      </a:r>
                      <a:r>
                        <a:rPr lang="en-US" sz="900" u="none" strike="noStrike" dirty="0">
                          <a:effectLst/>
                        </a:rPr>
                        <a:t> Kota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b"/>
                </a:tc>
                <a:extLst>
                  <a:ext uri="{0D108BD9-81ED-4DB2-BD59-A6C34878D82A}">
                    <a16:rowId xmlns:a16="http://schemas.microsoft.com/office/drawing/2014/main" val="2443049076"/>
                  </a:ext>
                </a:extLst>
              </a:tr>
              <a:tr h="501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Terciptanya</a:t>
                      </a:r>
                      <a:r>
                        <a:rPr lang="en-US" sz="1100" u="none" strike="noStrike" dirty="0">
                          <a:effectLst/>
                        </a:rPr>
                        <a:t> PPNS yang </a:t>
                      </a:r>
                      <a:r>
                        <a:rPr lang="en-US" sz="1100" u="none" strike="noStrike" dirty="0" err="1">
                          <a:effectLst/>
                        </a:rPr>
                        <a:t>yang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berkompeten</a:t>
                      </a:r>
                      <a:r>
                        <a:rPr lang="en-US" sz="1100" u="none" strike="noStrike" dirty="0">
                          <a:effectLst/>
                        </a:rPr>
                        <a:t> di </a:t>
                      </a:r>
                      <a:r>
                        <a:rPr lang="en-US" sz="1100" u="none" strike="noStrike" dirty="0" err="1">
                          <a:effectLst/>
                        </a:rPr>
                        <a:t>bidangnya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Triwulan</a:t>
                      </a:r>
                      <a:r>
                        <a:rPr lang="en-US" sz="1200" u="none" strike="noStrike" dirty="0">
                          <a:effectLst/>
                        </a:rPr>
                        <a:t> 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effectLst/>
                        </a:rPr>
                        <a:t>Pengembangan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Kapasitas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Karier</a:t>
                      </a:r>
                      <a:r>
                        <a:rPr lang="en-US" sz="900" u="none" strike="noStrike" dirty="0">
                          <a:effectLst/>
                        </a:rPr>
                        <a:t> PPNS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TW 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9" marR="4409" marT="44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7763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840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1446-8B1D-4EC9-BB7F-86FA733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9C42F08-BE6B-E83D-A729-F56F4E5C90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49169" y="1771859"/>
          <a:ext cx="6693662" cy="4458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1826">
                  <a:extLst>
                    <a:ext uri="{9D8B030D-6E8A-4147-A177-3AD203B41FA5}">
                      <a16:colId xmlns:a16="http://schemas.microsoft.com/office/drawing/2014/main" val="3424108244"/>
                    </a:ext>
                  </a:extLst>
                </a:gridCol>
                <a:gridCol w="2445918">
                  <a:extLst>
                    <a:ext uri="{9D8B030D-6E8A-4147-A177-3AD203B41FA5}">
                      <a16:colId xmlns:a16="http://schemas.microsoft.com/office/drawing/2014/main" val="1293134570"/>
                    </a:ext>
                  </a:extLst>
                </a:gridCol>
                <a:gridCol w="2445918">
                  <a:extLst>
                    <a:ext uri="{9D8B030D-6E8A-4147-A177-3AD203B41FA5}">
                      <a16:colId xmlns:a16="http://schemas.microsoft.com/office/drawing/2014/main" val="871277413"/>
                    </a:ext>
                  </a:extLst>
                </a:gridCol>
              </a:tblGrid>
              <a:tr h="1318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OUTCOME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CSF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KONDISI YANG DI PERLUKAN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692748389"/>
                  </a:ext>
                </a:extLst>
              </a:tr>
              <a:tr h="13185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Menurunnya Gangguan Trantibum Linmas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1. Terciptanya Kompetensi SDM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100730901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2. Meningkatkan kegiatan  Deteksi Dini dan Cegah Dini Patroli Wilayah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Mobil Double Cabin (Patroli) dan Dan Mobil Truck Dalmas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9114427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3. Meningkatkan Pembinaan dan Penyuluhan Satpol PP yang Humanis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u="none" strike="noStrike">
                          <a:effectLst/>
                        </a:rPr>
                        <a:t>Menurunkan Persepsi Masyarakat terkait Satpol PP yang arogan, Tukang Gusur dan Semena-mena “Saya Satpol"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77334531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800" u="none" strike="noStrike">
                          <a:effectLst/>
                        </a:rPr>
                        <a:t>4. Menurunkan Kasus Kerusuhan Massa 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Lebih Mengedepankan Proses Penanganan Mediasi yang HUMANIS dan Bernuansa Hak Asasi Manusia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1621054640"/>
                  </a:ext>
                </a:extLst>
              </a:tr>
              <a:tr h="2637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v-SE" sz="800" u="none" strike="noStrike">
                          <a:effectLst/>
                        </a:rPr>
                        <a:t>Menurunnya Persentase Pelanggaran PERDA/PERKADA </a:t>
                      </a:r>
                      <a:endParaRPr lang="sv-S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1.Meningkatkan Kegiatan Sosialisasi Perda/Perkada yang Memuat SANKSI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Sosialisasi PERDA/PERKADA yang memuat sanksi di 14 Kecamatan dan 103 Keluarahan/Desa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428414631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u="none" strike="noStrike">
                          <a:effectLst/>
                        </a:rPr>
                        <a:t>2. Meningkatkan Pengawasan Atas Kepatuhan Terhadap Pelaksanaan Perda/Perkada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Operasi Yustisi dan Non Yustisi bekerja Aparat Penegak Hukum dan Perangkat Daerah Terkait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07497749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Menurunkan Pelanggaran Perda/Perkada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Penegakan Peraturan PERDA/PERKADA secara Massif dan Melakukan SIDANG TIPIRING (Tindak Pidana Ringan)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531897976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4. Terciptanya PPNS yang yang berkompeten di bidangnya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PPNS Bagi Aparatur Satpol PP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28020211"/>
                  </a:ext>
                </a:extLst>
              </a:tr>
              <a:tr h="3955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Meningkatnya kesiagaan dan penanggulangan bahaya kebakaran dan Non Kebakaran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 Meningkatkan Sarana Prasarana Pemadam Kebakaran dan Penyelamatan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Alat Pelindung Diri, Baju Rescue, Baju Safety, Alat Pelindung Pernapasan (SCBA), Alat Rescue dan Armada Penembak Mobil Pemadam Kebakaran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454631893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 Terciptanya Kompetensi SDM Aparatur Pemadam Kebakaran dan Penyelamatan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Diklat Damkar, Inspektur, Rescue, Penyuluh dan Investigator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6262976"/>
                  </a:ext>
                </a:extLst>
              </a:tr>
              <a:tr h="39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Menurunya Kejadian Kebakaran dalam Satu Daerah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Kesiap-Siagaan Petugas Piket Pemadam Kebakaran dan Penyelamatan selama 24 Jam di 14 Kecamatan dan 103 Desa/Kelurahan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417716643"/>
                  </a:ext>
                </a:extLst>
              </a:tr>
              <a:tr h="52743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Meningkatnya Mitigasi/pencegahan bahaya kebakaran dan Non Kebakaran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1. Terciptanya Norma, Standar, Prosedur dan Manual (NSPM) mutu pembangunan infrastruktur perumahan dan permukiman dari bahaya kebakaran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PERDA, PERBUP DAN SOP dan Alat Pemeriksa Tekanan Hydrant, Sprinkler Dan Detektor Asap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2108155073"/>
                  </a:ext>
                </a:extLst>
              </a:tr>
              <a:tr h="39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 Terciptanya Pengelolaan Sistem Komunikasi dan Informasi Kebakaran dan Penyelamatan (SKIK)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Command Center (Markas Komando), Call Center (Sektor/Kecamatan), Ht, Smartphone, PC dan Printer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3954994760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800" u="none" strike="noStrike">
                          <a:effectLst/>
                        </a:rPr>
                        <a:t>3. Pembentukan dan Pembinaan Relawan Kebakaran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SK, </a:t>
                      </a:r>
                      <a:r>
                        <a:rPr lang="en-US" sz="800" u="none" strike="noStrike" dirty="0" err="1">
                          <a:effectLst/>
                        </a:rPr>
                        <a:t>Nomor</a:t>
                      </a:r>
                      <a:r>
                        <a:rPr lang="en-US" sz="800" u="none" strike="noStrike" dirty="0">
                          <a:effectLst/>
                        </a:rPr>
                        <a:t> Register </a:t>
                      </a:r>
                      <a:r>
                        <a:rPr lang="en-US" sz="800" u="none" strike="noStrike" dirty="0" err="1">
                          <a:effectLst/>
                        </a:rPr>
                        <a:t>Anggota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Redkar</a:t>
                      </a:r>
                      <a:r>
                        <a:rPr lang="en-US" sz="800" u="none" strike="noStrike" dirty="0">
                          <a:effectLst/>
                        </a:rPr>
                        <a:t>, </a:t>
                      </a:r>
                      <a:r>
                        <a:rPr lang="en-US" sz="800" u="none" strike="noStrike" dirty="0" err="1">
                          <a:effectLst/>
                        </a:rPr>
                        <a:t>alat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pelindung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diri</a:t>
                      </a:r>
                      <a:r>
                        <a:rPr lang="en-US" sz="800" u="none" strike="noStrike" dirty="0">
                          <a:effectLst/>
                        </a:rPr>
                        <a:t> dan </a:t>
                      </a:r>
                      <a:r>
                        <a:rPr lang="en-US" sz="800" u="none" strike="noStrike" dirty="0" err="1">
                          <a:effectLst/>
                        </a:rPr>
                        <a:t>sarana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prasarana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pemadam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kebakaran</a:t>
                      </a:r>
                      <a:r>
                        <a:rPr lang="en-US" sz="800" u="none" strike="noStrike" dirty="0">
                          <a:effectLst/>
                        </a:rPr>
                        <a:t> dan </a:t>
                      </a:r>
                      <a:r>
                        <a:rPr lang="en-US" sz="800" u="none" strike="noStrike" dirty="0" err="1">
                          <a:effectLst/>
                        </a:rPr>
                        <a:t>penyelamatan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4" marR="5494" marT="5494" marB="0" anchor="ctr"/>
                </a:tc>
                <a:extLst>
                  <a:ext uri="{0D108BD9-81ED-4DB2-BD59-A6C34878D82A}">
                    <a16:rowId xmlns:a16="http://schemas.microsoft.com/office/drawing/2014/main" val="546362931"/>
                  </a:ext>
                </a:extLst>
              </a:tr>
            </a:tbl>
          </a:graphicData>
        </a:graphic>
      </p:graphicFrame>
      <p:pic>
        <p:nvPicPr>
          <p:cNvPr id="4" name="Picture 3" descr="C:\Users\TOSHIBA\Pictures\Untitled.png">
            <a:extLst>
              <a:ext uri="{FF2B5EF4-FFF2-40B4-BE49-F238E27FC236}">
                <a16:creationId xmlns:a16="http://schemas.microsoft.com/office/drawing/2014/main" id="{7B2FD3F0-A303-4838-895C-63918D582D0E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3" y="-551792"/>
            <a:ext cx="13038082" cy="794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9" name="Rectangle: Single Corner Snipped 28">
            <a:extLst>
              <a:ext uri="{FF2B5EF4-FFF2-40B4-BE49-F238E27FC236}">
                <a16:creationId xmlns:a16="http://schemas.microsoft.com/office/drawing/2014/main" id="{31D6939A-17EF-4CA6-927A-3086803834F3}"/>
              </a:ext>
            </a:extLst>
          </p:cNvPr>
          <p:cNvSpPr/>
          <p:nvPr/>
        </p:nvSpPr>
        <p:spPr>
          <a:xfrm>
            <a:off x="686578" y="-261646"/>
            <a:ext cx="5219700" cy="8128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AFA2DE-41F9-414C-96D5-E2DC83F14633}"/>
              </a:ext>
            </a:extLst>
          </p:cNvPr>
          <p:cNvSpPr/>
          <p:nvPr/>
        </p:nvSpPr>
        <p:spPr>
          <a:xfrm>
            <a:off x="1393764" y="-257074"/>
            <a:ext cx="404809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</a:rPr>
              <a:t>MATRIKS IKU (INDIKATOR KINERJA UTAMA)</a:t>
            </a:r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SATPOL PP, DAMKAR DAN PENYELAMATAN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E94DC2-8A35-4AD9-A7E5-E8C5CD3B3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590" y="-397009"/>
            <a:ext cx="1041399" cy="10413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625DFD-5136-4F57-BD70-493BAD883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/>
          <a:stretch/>
        </p:blipFill>
        <p:spPr>
          <a:xfrm>
            <a:off x="9148234" y="-183814"/>
            <a:ext cx="2725830" cy="7349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9DCCF33-89A3-46BF-818C-4F95BE354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675" y="2472267"/>
            <a:ext cx="684915" cy="8648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051BC04-2CA3-4B25-9DB9-C46D524E9E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778" y="3136443"/>
            <a:ext cx="684915" cy="86485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8987FF4-1278-4463-B13F-8506C81B0A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4739374" y="5905984"/>
            <a:ext cx="2739527" cy="101661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6F65F3-CE81-4928-835F-4182A543E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24" y="5736436"/>
            <a:ext cx="1417623" cy="110074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073E86C-A655-4A42-92A4-E6F2DD853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" y="5761528"/>
            <a:ext cx="1417623" cy="110074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2C8AEB-1F88-15B3-E9FD-B25EBA64036D}"/>
              </a:ext>
            </a:extLst>
          </p:cNvPr>
          <p:cNvGraphicFramePr>
            <a:graphicFrameLocks noGrp="1"/>
          </p:cNvGraphicFramePr>
          <p:nvPr/>
        </p:nvGraphicFramePr>
        <p:xfrm>
          <a:off x="167341" y="933709"/>
          <a:ext cx="12117967" cy="58833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0601">
                  <a:extLst>
                    <a:ext uri="{9D8B030D-6E8A-4147-A177-3AD203B41FA5}">
                      <a16:colId xmlns:a16="http://schemas.microsoft.com/office/drawing/2014/main" val="1414061229"/>
                    </a:ext>
                  </a:extLst>
                </a:gridCol>
                <a:gridCol w="1300107">
                  <a:extLst>
                    <a:ext uri="{9D8B030D-6E8A-4147-A177-3AD203B41FA5}">
                      <a16:colId xmlns:a16="http://schemas.microsoft.com/office/drawing/2014/main" val="2193139269"/>
                    </a:ext>
                  </a:extLst>
                </a:gridCol>
                <a:gridCol w="768616">
                  <a:extLst>
                    <a:ext uri="{9D8B030D-6E8A-4147-A177-3AD203B41FA5}">
                      <a16:colId xmlns:a16="http://schemas.microsoft.com/office/drawing/2014/main" val="3112479309"/>
                    </a:ext>
                  </a:extLst>
                </a:gridCol>
                <a:gridCol w="834030">
                  <a:extLst>
                    <a:ext uri="{9D8B030D-6E8A-4147-A177-3AD203B41FA5}">
                      <a16:colId xmlns:a16="http://schemas.microsoft.com/office/drawing/2014/main" val="2374363384"/>
                    </a:ext>
                  </a:extLst>
                </a:gridCol>
                <a:gridCol w="1905186">
                  <a:extLst>
                    <a:ext uri="{9D8B030D-6E8A-4147-A177-3AD203B41FA5}">
                      <a16:colId xmlns:a16="http://schemas.microsoft.com/office/drawing/2014/main" val="3934683375"/>
                    </a:ext>
                  </a:extLst>
                </a:gridCol>
                <a:gridCol w="834030">
                  <a:extLst>
                    <a:ext uri="{9D8B030D-6E8A-4147-A177-3AD203B41FA5}">
                      <a16:colId xmlns:a16="http://schemas.microsoft.com/office/drawing/2014/main" val="2636651274"/>
                    </a:ext>
                  </a:extLst>
                </a:gridCol>
                <a:gridCol w="1905186">
                  <a:extLst>
                    <a:ext uri="{9D8B030D-6E8A-4147-A177-3AD203B41FA5}">
                      <a16:colId xmlns:a16="http://schemas.microsoft.com/office/drawing/2014/main" val="2074973545"/>
                    </a:ext>
                  </a:extLst>
                </a:gridCol>
                <a:gridCol w="915797">
                  <a:extLst>
                    <a:ext uri="{9D8B030D-6E8A-4147-A177-3AD203B41FA5}">
                      <a16:colId xmlns:a16="http://schemas.microsoft.com/office/drawing/2014/main" val="968418661"/>
                    </a:ext>
                  </a:extLst>
                </a:gridCol>
                <a:gridCol w="842207">
                  <a:extLst>
                    <a:ext uri="{9D8B030D-6E8A-4147-A177-3AD203B41FA5}">
                      <a16:colId xmlns:a16="http://schemas.microsoft.com/office/drawing/2014/main" val="2144062817"/>
                    </a:ext>
                  </a:extLst>
                </a:gridCol>
                <a:gridCol w="842207">
                  <a:extLst>
                    <a:ext uri="{9D8B030D-6E8A-4147-A177-3AD203B41FA5}">
                      <a16:colId xmlns:a16="http://schemas.microsoft.com/office/drawing/2014/main" val="1211914796"/>
                    </a:ext>
                  </a:extLst>
                </a:gridCol>
              </a:tblGrid>
              <a:tr h="119535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MENINGKATKAN KUALITAS LINGKUNGAN HIDUP DAN KETAHANAN BENCANA</a:t>
                      </a:r>
                      <a:br>
                        <a:rPr lang="en-US" sz="900" b="1" u="none" strike="noStrike" dirty="0">
                          <a:effectLst/>
                        </a:rPr>
                      </a:b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Menurunya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Resiko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Bencana</a:t>
                      </a:r>
                      <a:br>
                        <a:rPr lang="en-US" sz="1400" u="none" strike="noStrike" dirty="0">
                          <a:effectLst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Meningkatnya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kesiagaan</a:t>
                      </a:r>
                      <a:r>
                        <a:rPr lang="en-US" sz="1000" u="none" strike="noStrike" dirty="0">
                          <a:effectLst/>
                        </a:rPr>
                        <a:t> dan </a:t>
                      </a:r>
                      <a:r>
                        <a:rPr lang="en-US" sz="1000" u="none" strike="noStrike" dirty="0" err="1">
                          <a:effectLst/>
                        </a:rPr>
                        <a:t>penanggulangan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bahaya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kebakaran</a:t>
                      </a:r>
                      <a:r>
                        <a:rPr lang="en-US" sz="1000" u="none" strike="noStrike" dirty="0">
                          <a:effectLst/>
                        </a:rPr>
                        <a:t> dan Non </a:t>
                      </a:r>
                      <a:r>
                        <a:rPr lang="en-US" sz="1000" u="none" strike="noStrike" dirty="0" err="1">
                          <a:effectLst/>
                        </a:rPr>
                        <a:t>Kebakaran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effectLst/>
                        </a:rPr>
                        <a:t>Meningkatkan</a:t>
                      </a:r>
                      <a:r>
                        <a:rPr lang="en-US" sz="900" u="none" strike="noStrike" dirty="0">
                          <a:effectLst/>
                        </a:rPr>
                        <a:t> Sarana </a:t>
                      </a:r>
                      <a:r>
                        <a:rPr lang="en-US" sz="900" u="none" strike="noStrike" dirty="0" err="1">
                          <a:effectLst/>
                        </a:rPr>
                        <a:t>Prasarana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Pemadam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Kebakaran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Penyelamatan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Triwulan</a:t>
                      </a:r>
                      <a:r>
                        <a:rPr lang="en-US" sz="1400" u="none" strike="noStrike" dirty="0">
                          <a:effectLst/>
                        </a:rPr>
                        <a:t> 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v-SE" sz="900" u="none" strike="noStrike" dirty="0">
                          <a:effectLst/>
                        </a:rPr>
                        <a:t>PROGRAM PENCEGAHAN, PENANGGULANGAN,PENYELAMATAN KEBAKARAN DAN</a:t>
                      </a:r>
                      <a:br>
                        <a:rPr lang="sv-SE" sz="900" u="none" strike="noStrike" dirty="0">
                          <a:effectLst/>
                        </a:rPr>
                      </a:br>
                      <a:r>
                        <a:rPr lang="sv-SE" sz="900" u="none" strike="noStrike" dirty="0">
                          <a:effectLst/>
                        </a:rPr>
                        <a:t>PENYELAMATAN NON KEBAKARAN</a:t>
                      </a:r>
                      <a:endParaRPr lang="sv-S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100" u="none" strike="noStrike" dirty="0">
                          <a:effectLst/>
                        </a:rPr>
                        <a:t>Pengadaan Sarana dan Prasarana Pencegahan,</a:t>
                      </a:r>
                      <a:br>
                        <a:rPr lang="sv-SE" sz="1100" u="none" strike="noStrike" dirty="0">
                          <a:effectLst/>
                        </a:rPr>
                      </a:br>
                      <a:r>
                        <a:rPr lang="sv-SE" sz="1100" u="none" strike="noStrike" dirty="0">
                          <a:effectLst/>
                        </a:rPr>
                        <a:t>Penanggulangan Kebakaran dan Alat Pelindung</a:t>
                      </a:r>
                      <a:br>
                        <a:rPr lang="sv-SE" sz="1100" u="none" strike="noStrike" dirty="0">
                          <a:effectLst/>
                        </a:rPr>
                      </a:br>
                      <a:r>
                        <a:rPr lang="sv-SE" sz="1100" u="none" strike="noStrike" dirty="0">
                          <a:effectLst/>
                        </a:rPr>
                        <a:t>Diri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Tingkat Waktu </a:t>
                      </a:r>
                      <a:r>
                        <a:rPr lang="en-US" sz="1000" u="none" strike="noStrike" dirty="0" err="1">
                          <a:effectLst/>
                        </a:rPr>
                        <a:t>Tanggap</a:t>
                      </a:r>
                      <a:r>
                        <a:rPr lang="en-US" sz="1000" u="none" strike="noStrike" dirty="0">
                          <a:effectLst/>
                        </a:rPr>
                        <a:t> (</a:t>
                      </a:r>
                      <a:r>
                        <a:rPr lang="en-US" sz="1000" u="none" strike="noStrike" dirty="0" err="1">
                          <a:effectLst/>
                        </a:rPr>
                        <a:t>Respon</a:t>
                      </a:r>
                      <a:r>
                        <a:rPr lang="en-US" sz="1000" u="none" strike="noStrike" dirty="0">
                          <a:effectLst/>
                        </a:rPr>
                        <a:t> Time Rate) Pada Daerah </a:t>
                      </a:r>
                      <a:r>
                        <a:rPr lang="en-US" sz="1000" u="none" strike="noStrike" dirty="0" err="1">
                          <a:effectLst/>
                        </a:rPr>
                        <a:t>Layanan</a:t>
                      </a:r>
                      <a:r>
                        <a:rPr lang="en-US" sz="1000" u="none" strike="noStrike" dirty="0">
                          <a:effectLst/>
                        </a:rPr>
                        <a:t> Wilayah </a:t>
                      </a:r>
                      <a:r>
                        <a:rPr lang="en-US" sz="1000" u="none" strike="noStrike" dirty="0" err="1">
                          <a:effectLst/>
                        </a:rPr>
                        <a:t>Manajemen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Kebakaran</a:t>
                      </a:r>
                      <a:r>
                        <a:rPr lang="en-US" sz="1000" u="none" strike="noStrike" dirty="0">
                          <a:effectLst/>
                        </a:rPr>
                        <a:t> (WMK)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TW 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BIDANG PEMADAMAN, PENYELAMATAN DAN SARANA PRASARANA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395227"/>
                  </a:ext>
                </a:extLst>
              </a:tr>
              <a:tr h="7949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effectLst/>
                        </a:rPr>
                        <a:t>Terciptanya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Kompetensi</a:t>
                      </a:r>
                      <a:r>
                        <a:rPr lang="en-US" sz="900" u="none" strike="noStrike" dirty="0">
                          <a:effectLst/>
                        </a:rPr>
                        <a:t> SDM </a:t>
                      </a:r>
                      <a:r>
                        <a:rPr lang="en-US" sz="900" u="none" strike="noStrike" dirty="0" err="1">
                          <a:effectLst/>
                        </a:rPr>
                        <a:t>Aparatur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Pemadam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Kebakaran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Penyelamatan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Triwulan 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Pembinaan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Aparatur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Pemadam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Kebakaran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TW 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642043"/>
                  </a:ext>
                </a:extLst>
              </a:tr>
              <a:tr h="531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effectLst/>
                        </a:rPr>
                        <a:t>Menurunya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Kejadian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Kebakaran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dalam</a:t>
                      </a:r>
                      <a:r>
                        <a:rPr lang="en-US" sz="900" u="none" strike="noStrike" dirty="0">
                          <a:effectLst/>
                        </a:rPr>
                        <a:t> Satu Daerah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Triwulan</a:t>
                      </a:r>
                      <a:r>
                        <a:rPr lang="en-US" sz="1400" u="none" strike="noStrike" dirty="0">
                          <a:effectLst/>
                        </a:rPr>
                        <a:t> 1-4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Pemadaman</a:t>
                      </a:r>
                      <a:r>
                        <a:rPr lang="en-US" sz="1100" u="none" strike="noStrike" dirty="0">
                          <a:effectLst/>
                        </a:rPr>
                        <a:t> dan </a:t>
                      </a:r>
                      <a:r>
                        <a:rPr lang="en-US" sz="1100" u="none" strike="noStrike" dirty="0" err="1">
                          <a:effectLst/>
                        </a:rPr>
                        <a:t>Pengendalian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Kebakaran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dalam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Daerah </a:t>
                      </a:r>
                      <a:r>
                        <a:rPr lang="en-US" sz="1100" u="none" strike="noStrike" dirty="0" err="1">
                          <a:effectLst/>
                        </a:rPr>
                        <a:t>Kabupaten</a:t>
                      </a:r>
                      <a:r>
                        <a:rPr lang="en-US" sz="1100" u="none" strike="noStrike" dirty="0">
                          <a:effectLst/>
                        </a:rPr>
                        <a:t>/Kota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TW 1-4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046818"/>
                  </a:ext>
                </a:extLst>
              </a:tr>
              <a:tr h="14495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MENINGKATKAN KUALITAS LINGKUNGAN HIDUP DAN KETAHANAN BENCANA</a:t>
                      </a:r>
                      <a:br>
                        <a:rPr lang="en-US" sz="900" b="1" u="none" strike="noStrike" dirty="0">
                          <a:effectLst/>
                        </a:rPr>
                      </a:b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Menurunya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Resiko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Bencana</a:t>
                      </a:r>
                      <a:br>
                        <a:rPr lang="en-US" sz="1400" u="none" strike="noStrike" dirty="0">
                          <a:effectLst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Meningkatnya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Mitigasi</a:t>
                      </a:r>
                      <a:r>
                        <a:rPr lang="en-US" sz="1000" u="none" strike="noStrike" dirty="0">
                          <a:effectLst/>
                        </a:rPr>
                        <a:t>/</a:t>
                      </a:r>
                      <a:r>
                        <a:rPr lang="en-US" sz="1000" u="none" strike="noStrike" dirty="0" err="1">
                          <a:effectLst/>
                        </a:rPr>
                        <a:t>pencegahan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bahaya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kebakaran</a:t>
                      </a:r>
                      <a:r>
                        <a:rPr lang="en-US" sz="1000" u="none" strike="noStrike" dirty="0">
                          <a:effectLst/>
                        </a:rPr>
                        <a:t> dan Non </a:t>
                      </a:r>
                      <a:r>
                        <a:rPr lang="en-US" sz="1000" u="none" strike="noStrike" dirty="0" err="1">
                          <a:effectLst/>
                        </a:rPr>
                        <a:t>Kebakaran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effectLst/>
                        </a:rPr>
                        <a:t>Terciptanya</a:t>
                      </a:r>
                      <a:r>
                        <a:rPr lang="en-US" sz="900" u="none" strike="noStrike" dirty="0">
                          <a:effectLst/>
                        </a:rPr>
                        <a:t> Norma, </a:t>
                      </a:r>
                      <a:r>
                        <a:rPr lang="en-US" sz="900" u="none" strike="noStrike" dirty="0" err="1">
                          <a:effectLst/>
                        </a:rPr>
                        <a:t>Standar</a:t>
                      </a:r>
                      <a:r>
                        <a:rPr lang="en-US" sz="900" u="none" strike="noStrike" dirty="0">
                          <a:effectLst/>
                        </a:rPr>
                        <a:t>, </a:t>
                      </a:r>
                      <a:r>
                        <a:rPr lang="en-US" sz="900" u="none" strike="noStrike" dirty="0" err="1">
                          <a:effectLst/>
                        </a:rPr>
                        <a:t>Prosedur</a:t>
                      </a:r>
                      <a:r>
                        <a:rPr lang="en-US" sz="900" u="none" strike="noStrike" dirty="0">
                          <a:effectLst/>
                        </a:rPr>
                        <a:t> dan Manual (NSPM) </a:t>
                      </a:r>
                      <a:r>
                        <a:rPr lang="en-US" sz="900" u="none" strike="noStrike" dirty="0" err="1">
                          <a:effectLst/>
                        </a:rPr>
                        <a:t>mutu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pembangunan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infrastruktur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perumahan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permukiman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dari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bahaya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kebakaran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Triwulan</a:t>
                      </a:r>
                      <a:r>
                        <a:rPr lang="en-US" sz="1400" u="none" strike="noStrike" dirty="0">
                          <a:effectLst/>
                        </a:rPr>
                        <a:t> 1-4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v-SE" sz="900" u="none" strike="noStrike" dirty="0">
                          <a:effectLst/>
                        </a:rPr>
                        <a:t>PROGRAM PENCEGAHAN, PENANGGULANGAN,PENYELAMATAN KEBAKARAN DAN</a:t>
                      </a:r>
                      <a:br>
                        <a:rPr lang="sv-SE" sz="900" u="none" strike="noStrike" dirty="0">
                          <a:effectLst/>
                        </a:rPr>
                      </a:br>
                      <a:r>
                        <a:rPr lang="sv-SE" sz="900" u="none" strike="noStrike" dirty="0">
                          <a:effectLst/>
                        </a:rPr>
                        <a:t>PENYELAMATAN NON KEBAKARAN</a:t>
                      </a:r>
                      <a:endParaRPr lang="sv-S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Pencegahan Kebakaran dalam Daerah</a:t>
                      </a:r>
                      <a:br>
                        <a:rPr lang="sv-SE" sz="1100" u="none" strike="noStrike" dirty="0">
                          <a:effectLst/>
                        </a:rPr>
                      </a:br>
                      <a:r>
                        <a:rPr lang="sv-SE" sz="1100" u="none" strike="noStrike" dirty="0">
                          <a:effectLst/>
                        </a:rPr>
                        <a:t>Kabupaten/Kota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Tingkat Waktu </a:t>
                      </a:r>
                      <a:r>
                        <a:rPr lang="en-US" sz="1000" u="none" strike="noStrike" dirty="0" err="1">
                          <a:effectLst/>
                        </a:rPr>
                        <a:t>Tanggap</a:t>
                      </a:r>
                      <a:r>
                        <a:rPr lang="en-US" sz="1000" u="none" strike="noStrike" dirty="0">
                          <a:effectLst/>
                        </a:rPr>
                        <a:t> (</a:t>
                      </a:r>
                      <a:r>
                        <a:rPr lang="en-US" sz="1000" u="none" strike="noStrike" dirty="0" err="1">
                          <a:effectLst/>
                        </a:rPr>
                        <a:t>Respon</a:t>
                      </a:r>
                      <a:r>
                        <a:rPr lang="en-US" sz="1000" u="none" strike="noStrike" dirty="0">
                          <a:effectLst/>
                        </a:rPr>
                        <a:t> Time Rate) Pada Daerah </a:t>
                      </a:r>
                      <a:r>
                        <a:rPr lang="en-US" sz="1000" u="none" strike="noStrike" dirty="0" err="1">
                          <a:effectLst/>
                        </a:rPr>
                        <a:t>Layanan</a:t>
                      </a:r>
                      <a:r>
                        <a:rPr lang="en-US" sz="1000" u="none" strike="noStrike" dirty="0">
                          <a:effectLst/>
                        </a:rPr>
                        <a:t> Wilayah </a:t>
                      </a:r>
                      <a:r>
                        <a:rPr lang="en-US" sz="1000" u="none" strike="noStrike" dirty="0" err="1">
                          <a:effectLst/>
                        </a:rPr>
                        <a:t>Manajemen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Kebakaran</a:t>
                      </a:r>
                      <a:r>
                        <a:rPr lang="en-US" sz="1000" u="none" strike="noStrike" dirty="0">
                          <a:effectLst/>
                        </a:rPr>
                        <a:t> (WMK)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TW 1-4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BIIDANG PENCEGAHAN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752435"/>
                  </a:ext>
                </a:extLst>
              </a:tr>
              <a:tr h="10554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effectLst/>
                        </a:rPr>
                        <a:t>Terciptanya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Pengelolaan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Sistem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Komunikasi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Informasi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Kebakaran</a:t>
                      </a:r>
                      <a:r>
                        <a:rPr lang="en-US" sz="900" u="none" strike="noStrike" dirty="0">
                          <a:effectLst/>
                        </a:rPr>
                        <a:t> dan </a:t>
                      </a:r>
                      <a:r>
                        <a:rPr lang="en-US" sz="900" u="none" strike="noStrike" dirty="0" err="1">
                          <a:effectLst/>
                        </a:rPr>
                        <a:t>Penyelamatan</a:t>
                      </a:r>
                      <a:r>
                        <a:rPr lang="en-US" sz="900" u="none" strike="noStrike" dirty="0">
                          <a:effectLst/>
                        </a:rPr>
                        <a:t> (SKIK)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Triwulan</a:t>
                      </a:r>
                      <a:r>
                        <a:rPr lang="en-US" sz="1400" u="none" strike="noStrike" dirty="0">
                          <a:effectLst/>
                        </a:rPr>
                        <a:t> 1-4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Pengelolaan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Sistem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Komunikasi</a:t>
                      </a:r>
                      <a:r>
                        <a:rPr lang="en-US" sz="1100" u="none" strike="noStrike" dirty="0">
                          <a:effectLst/>
                        </a:rPr>
                        <a:t> dan </a:t>
                      </a:r>
                      <a:r>
                        <a:rPr lang="en-US" sz="1100" u="none" strike="noStrike" dirty="0" err="1">
                          <a:effectLst/>
                        </a:rPr>
                        <a:t>Informasi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 err="1">
                          <a:effectLst/>
                        </a:rPr>
                        <a:t>Kebakaran</a:t>
                      </a:r>
                      <a:r>
                        <a:rPr lang="en-US" sz="1100" u="none" strike="noStrike" dirty="0">
                          <a:effectLst/>
                        </a:rPr>
                        <a:t> dan </a:t>
                      </a:r>
                      <a:r>
                        <a:rPr lang="en-US" sz="1100" u="none" strike="noStrike" dirty="0" err="1">
                          <a:effectLst/>
                        </a:rPr>
                        <a:t>Penyelamatan</a:t>
                      </a:r>
                      <a:r>
                        <a:rPr lang="en-US" sz="1100" u="none" strike="noStrike" dirty="0">
                          <a:effectLst/>
                        </a:rPr>
                        <a:t> (SKIK)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TW 1-4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01683"/>
                  </a:ext>
                </a:extLst>
              </a:tr>
              <a:tr h="531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u="none" strike="noStrike" dirty="0">
                          <a:effectLst/>
                        </a:rPr>
                        <a:t>Pembentukan dan Pembinaan Relawan Kebakaran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Triwulan</a:t>
                      </a:r>
                      <a:r>
                        <a:rPr lang="en-US" sz="1400" u="none" strike="noStrike" dirty="0">
                          <a:effectLst/>
                        </a:rPr>
                        <a:t> 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Pembentukan</a:t>
                      </a:r>
                      <a:r>
                        <a:rPr lang="en-US" sz="1100" u="none" strike="noStrike" dirty="0">
                          <a:effectLst/>
                        </a:rPr>
                        <a:t> dan </a:t>
                      </a:r>
                      <a:r>
                        <a:rPr lang="en-US" sz="1100" u="none" strike="noStrike" dirty="0" err="1">
                          <a:effectLst/>
                        </a:rPr>
                        <a:t>Pembinaan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Relawan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Pemadam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 err="1">
                          <a:effectLst/>
                        </a:rPr>
                        <a:t>Kebakaran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TW 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6" marR="4906" marT="49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70274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5877A46-8427-72B3-36FB-192A1E916503}"/>
              </a:ext>
            </a:extLst>
          </p:cNvPr>
          <p:cNvGraphicFramePr>
            <a:graphicFrameLocks noGrp="1"/>
          </p:cNvGraphicFramePr>
          <p:nvPr/>
        </p:nvGraphicFramePr>
        <p:xfrm>
          <a:off x="167340" y="491061"/>
          <a:ext cx="12117969" cy="425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0428">
                  <a:extLst>
                    <a:ext uri="{9D8B030D-6E8A-4147-A177-3AD203B41FA5}">
                      <a16:colId xmlns:a16="http://schemas.microsoft.com/office/drawing/2014/main" val="2701914332"/>
                    </a:ext>
                  </a:extLst>
                </a:gridCol>
                <a:gridCol w="1473055">
                  <a:extLst>
                    <a:ext uri="{9D8B030D-6E8A-4147-A177-3AD203B41FA5}">
                      <a16:colId xmlns:a16="http://schemas.microsoft.com/office/drawing/2014/main" val="3241238565"/>
                    </a:ext>
                  </a:extLst>
                </a:gridCol>
                <a:gridCol w="1181225">
                  <a:extLst>
                    <a:ext uri="{9D8B030D-6E8A-4147-A177-3AD203B41FA5}">
                      <a16:colId xmlns:a16="http://schemas.microsoft.com/office/drawing/2014/main" val="859351249"/>
                    </a:ext>
                  </a:extLst>
                </a:gridCol>
                <a:gridCol w="944980">
                  <a:extLst>
                    <a:ext uri="{9D8B030D-6E8A-4147-A177-3AD203B41FA5}">
                      <a16:colId xmlns:a16="http://schemas.microsoft.com/office/drawing/2014/main" val="2753495704"/>
                    </a:ext>
                  </a:extLst>
                </a:gridCol>
                <a:gridCol w="576716">
                  <a:extLst>
                    <a:ext uri="{9D8B030D-6E8A-4147-A177-3AD203B41FA5}">
                      <a16:colId xmlns:a16="http://schemas.microsoft.com/office/drawing/2014/main" val="3282270760"/>
                    </a:ext>
                  </a:extLst>
                </a:gridCol>
                <a:gridCol w="944980">
                  <a:extLst>
                    <a:ext uri="{9D8B030D-6E8A-4147-A177-3AD203B41FA5}">
                      <a16:colId xmlns:a16="http://schemas.microsoft.com/office/drawing/2014/main" val="2731037510"/>
                    </a:ext>
                  </a:extLst>
                </a:gridCol>
                <a:gridCol w="2153996">
                  <a:extLst>
                    <a:ext uri="{9D8B030D-6E8A-4147-A177-3AD203B41FA5}">
                      <a16:colId xmlns:a16="http://schemas.microsoft.com/office/drawing/2014/main" val="1073411998"/>
                    </a:ext>
                  </a:extLst>
                </a:gridCol>
                <a:gridCol w="1035308">
                  <a:extLst>
                    <a:ext uri="{9D8B030D-6E8A-4147-A177-3AD203B41FA5}">
                      <a16:colId xmlns:a16="http://schemas.microsoft.com/office/drawing/2014/main" val="2576603646"/>
                    </a:ext>
                  </a:extLst>
                </a:gridCol>
                <a:gridCol w="625354">
                  <a:extLst>
                    <a:ext uri="{9D8B030D-6E8A-4147-A177-3AD203B41FA5}">
                      <a16:colId xmlns:a16="http://schemas.microsoft.com/office/drawing/2014/main" val="3764477015"/>
                    </a:ext>
                  </a:extLst>
                </a:gridCol>
                <a:gridCol w="951927">
                  <a:extLst>
                    <a:ext uri="{9D8B030D-6E8A-4147-A177-3AD203B41FA5}">
                      <a16:colId xmlns:a16="http://schemas.microsoft.com/office/drawing/2014/main" val="4177052877"/>
                    </a:ext>
                  </a:extLst>
                </a:gridCol>
              </a:tblGrid>
              <a:tr h="182952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MATRIKS IKU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406488"/>
                  </a:ext>
                </a:extLst>
              </a:tr>
              <a:tr h="1186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MISI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TUJUAN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SASARAN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PROGRAM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KEGIATAN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KETERANGAN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058810"/>
                  </a:ext>
                </a:extLst>
              </a:tr>
              <a:tr h="1186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URAIAN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INDIKATOR KINERJA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TARGET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URAIAN KEGIATAN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INDIKATOR PROGRAM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TARGET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64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11926"/>
      </p:ext>
    </p:extLst>
  </p:cSld>
  <p:clrMapOvr>
    <a:masterClrMapping/>
  </p:clrMapOvr>
</p:sld>
</file>

<file path=ppt/theme/theme1.xml><?xml version="1.0" encoding="utf-8"?>
<a:theme xmlns:a="http://schemas.openxmlformats.org/drawingml/2006/main" name="Bingkai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541854-87B3-4953-A183-EF3BD285377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Desain arsitektur</Template>
  <TotalTime>685</TotalTime>
  <Words>6913</Words>
  <Application>Microsoft Office PowerPoint</Application>
  <PresentationFormat>Widescreen</PresentationFormat>
  <Paragraphs>928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Agency FB</vt:lpstr>
      <vt:lpstr>Aharoni</vt:lpstr>
      <vt:lpstr>Arial</vt:lpstr>
      <vt:lpstr>ARIAL (Headings)</vt:lpstr>
      <vt:lpstr>Arial Black</vt:lpstr>
      <vt:lpstr>Arial Narrow</vt:lpstr>
      <vt:lpstr>Bahnschrift SemiBold</vt:lpstr>
      <vt:lpstr>Berlin Sans FB Demi</vt:lpstr>
      <vt:lpstr>Bookman Old Style</vt:lpstr>
      <vt:lpstr>Calibri</vt:lpstr>
      <vt:lpstr>Cambria</vt:lpstr>
      <vt:lpstr>Century751 BT</vt:lpstr>
      <vt:lpstr>Comic Sans MS</vt:lpstr>
      <vt:lpstr>Constantia</vt:lpstr>
      <vt:lpstr>Corbel</vt:lpstr>
      <vt:lpstr>Rockwell</vt:lpstr>
      <vt:lpstr>Times New Roman</vt:lpstr>
      <vt:lpstr>Tw Cen MT Condensed Extra Bold</vt:lpstr>
      <vt:lpstr>Wingdings 2</vt:lpstr>
      <vt:lpstr>Bingkai</vt:lpstr>
      <vt:lpstr>IMPLEMENTASI SAKIP SATUAN POLISI PAMONG PRAJA, PEMADAM KEBAKARAN DAN PENYELAMATAN</vt:lpstr>
      <vt:lpstr>PowerPoint Presentation</vt:lpstr>
      <vt:lpstr>Tindak Lanjut Rekomendasi LHE Tahun Sebelumnya</vt:lpstr>
      <vt:lpstr>Progress dan Hasil Capaian SAKIP yang telah dilakukan (keadaan before-after)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Selanjutnya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 Template Materi Presentasi Perangkat Daerah terkait SAKIP</dc:title>
  <dc:creator>nuralamsyah</dc:creator>
  <cp:lastModifiedBy>SATPOLPP DAMKAR MAROS</cp:lastModifiedBy>
  <cp:revision>14</cp:revision>
  <dcterms:created xsi:type="dcterms:W3CDTF">2022-08-04T03:34:52Z</dcterms:created>
  <dcterms:modified xsi:type="dcterms:W3CDTF">2022-08-08T06:57:38Z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